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81" r:id="rId4"/>
    <p:sldId id="282" r:id="rId5"/>
    <p:sldId id="289" r:id="rId6"/>
    <p:sldId id="262" r:id="rId7"/>
    <p:sldId id="292" r:id="rId8"/>
    <p:sldId id="267" r:id="rId9"/>
    <p:sldId id="279" r:id="rId10"/>
    <p:sldId id="283" r:id="rId11"/>
    <p:sldId id="270" r:id="rId12"/>
    <p:sldId id="277" r:id="rId13"/>
    <p:sldId id="278" r:id="rId14"/>
    <p:sldId id="291" r:id="rId15"/>
    <p:sldId id="284" r:id="rId16"/>
    <p:sldId id="285" r:id="rId17"/>
    <p:sldId id="290" r:id="rId18"/>
    <p:sldId id="287" r:id="rId19"/>
    <p:sldId id="295" r:id="rId20"/>
    <p:sldId id="296" r:id="rId21"/>
    <p:sldId id="297" r:id="rId22"/>
    <p:sldId id="298" r:id="rId23"/>
    <p:sldId id="273" r:id="rId24"/>
    <p:sldId id="2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8FC3"/>
    <a:srgbClr val="DA55A3"/>
    <a:srgbClr val="FF6B5A"/>
    <a:srgbClr val="FFDB41"/>
    <a:srgbClr val="E7D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5506"/>
  </p:normalViewPr>
  <p:slideViewPr>
    <p:cSldViewPr snapToGrid="0">
      <p:cViewPr varScale="1">
        <p:scale>
          <a:sx n="150" d="100"/>
          <a:sy n="150" d="100"/>
        </p:scale>
        <p:origin x="49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55E6B-7036-6C45-BA88-96857989CCBF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8B1E2-1063-0B44-95F1-360B6809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8B1E2-1063-0B44-95F1-360B6809F4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7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8B1E2-1063-0B44-95F1-360B6809F4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6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8B1E2-1063-0B44-95F1-360B6809F4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8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8B1E2-1063-0B44-95F1-360B6809F4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the off-diagonals and try to contract the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8B1E2-1063-0B44-95F1-360B6809F4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7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8B1E2-1063-0B44-95F1-360B6809F4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08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8B1E2-1063-0B44-95F1-360B6809F4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0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249F-E9C0-00CD-EB51-C6C16D21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CAD5E3-7F21-4E41-AAE1-9AE84190CFB3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BC5A3-3455-9189-58F5-7B3ECD22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E21AB-C434-3706-C9C8-A9975026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400" y="6444451"/>
            <a:ext cx="2743200" cy="365125"/>
          </a:xfrm>
          <a:prstGeom prst="rect">
            <a:avLst/>
          </a:prstGeom>
        </p:spPr>
        <p:txBody>
          <a:bodyPr/>
          <a:lstStyle/>
          <a:p>
            <a:fld id="{DA099ADD-6081-6C4B-8482-3315F59E26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7DC07-19EE-2377-0705-8AF1A0EF5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4286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23FB5C1-3584-C9ED-1705-7D756FBF78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93336" y="57568"/>
            <a:ext cx="998664" cy="96112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81460F-D0D5-FBA6-F826-6A6E18CA27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3706"/>
            <a:ext cx="9144000" cy="655455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2D Electronic Spectroscopy</a:t>
            </a:r>
          </a:p>
        </p:txBody>
      </p:sp>
    </p:spTree>
    <p:extLst>
      <p:ext uri="{BB962C8B-B14F-4D97-AF65-F5344CB8AC3E}">
        <p14:creationId xmlns:p14="http://schemas.microsoft.com/office/powerpoint/2010/main" val="131125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823D-2E5A-C277-D199-ABE2CA7C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F42D7-A1F7-984E-6B52-21A4461A6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9220D-3676-EC7E-39CB-DDAF23DC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D5025B-4FE3-5949-9E1F-FD80B92A8D45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4BD0-30F0-7E1F-661D-DAF112B3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931DEF-4F38-533F-97D6-39B55C782C00}"/>
              </a:ext>
            </a:extLst>
          </p:cNvPr>
          <p:cNvSpPr txBox="1">
            <a:spLocks/>
          </p:cNvSpPr>
          <p:nvPr userDrawn="1"/>
        </p:nvSpPr>
        <p:spPr>
          <a:xfrm>
            <a:off x="10820400" y="64444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099ADD-6081-6C4B-8482-3315F59E26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48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DC2B6-1602-80A7-DB8A-40B5FC264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9F9A7-2AA5-21CF-4569-51F763E57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2A497-7743-7431-8051-5D0917BA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3670D-DADE-6448-94B6-7B22623D40E5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BF793-13C8-FD67-05AE-6D4745E5D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C6BA849-95D1-855A-733A-457D2211D3D4}"/>
              </a:ext>
            </a:extLst>
          </p:cNvPr>
          <p:cNvSpPr txBox="1">
            <a:spLocks/>
          </p:cNvSpPr>
          <p:nvPr userDrawn="1"/>
        </p:nvSpPr>
        <p:spPr>
          <a:xfrm>
            <a:off x="10820400" y="64444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099ADD-6081-6C4B-8482-3315F59E26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07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D639-685F-B3BA-6685-9308A1F9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6AC-95DF-912E-4D71-7EE33ED6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9B7A0-EBBD-86A3-407F-89AEA751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7F19D-0509-9E4B-A407-E1F5A3B2EC51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8FE9C-861C-2113-709C-8E25BA537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27E5E-E372-18E6-4ABE-E7395BF3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99ADD-6081-6C4B-8482-3315F59E26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C22AA7-1035-E7D7-A794-D272B748B82D}"/>
              </a:ext>
            </a:extLst>
          </p:cNvPr>
          <p:cNvSpPr txBox="1">
            <a:spLocks/>
          </p:cNvSpPr>
          <p:nvPr userDrawn="1"/>
        </p:nvSpPr>
        <p:spPr>
          <a:xfrm>
            <a:off x="10820400" y="64444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099ADD-6081-6C4B-8482-3315F59E26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9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5A23-32F6-DDE3-2053-1DD178C0D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02AA0-2C05-4927-2383-C32EA2DCF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53F0B-802C-79EF-74B3-1E9C8983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4E9F61-6B98-3146-9E69-B121CAB0144E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2B516-2FCB-91B1-5889-15E6B4F2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FD6DFEA-9F84-9DA4-A876-6AE0A163C72C}"/>
              </a:ext>
            </a:extLst>
          </p:cNvPr>
          <p:cNvSpPr txBox="1">
            <a:spLocks/>
          </p:cNvSpPr>
          <p:nvPr userDrawn="1"/>
        </p:nvSpPr>
        <p:spPr>
          <a:xfrm>
            <a:off x="11353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099ADD-6081-6C4B-8482-3315F59E26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9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6273D-9CE6-662F-F679-6392E9B9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7B5C-6E54-CE25-CD04-3FC9E8397C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9A982-B3AC-D58E-2DA9-62473494C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07EF7-F445-DA8A-3FE9-49784C8A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E1E280-1693-B246-ABBC-A31608079151}" type="datetime1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39F3C-F87B-F87B-CB01-333A2315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767179-7569-C07B-0612-A735FF6E6334}"/>
              </a:ext>
            </a:extLst>
          </p:cNvPr>
          <p:cNvSpPr txBox="1">
            <a:spLocks/>
          </p:cNvSpPr>
          <p:nvPr userDrawn="1"/>
        </p:nvSpPr>
        <p:spPr>
          <a:xfrm>
            <a:off x="11103864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099ADD-6081-6C4B-8482-3315F59E26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1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45DD-2A27-9783-3164-CB667729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0973B-605A-F0E2-BAB7-377DFB582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46399-C3A3-3511-DD4B-A41CB3CD6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9897B-67C1-AE47-874A-AA6DB0466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2247E-85C7-D130-2B6B-29470EBF1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0953A-3C49-A342-56F2-A7F6B189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FD9ACF-C342-3343-B0A2-535EAB673BC4}" type="datetime1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1260E-DE54-244A-D7C9-DE521D605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FB1BDF7-AA54-CCA6-FF11-84A9943F02B1}"/>
              </a:ext>
            </a:extLst>
          </p:cNvPr>
          <p:cNvSpPr txBox="1">
            <a:spLocks/>
          </p:cNvSpPr>
          <p:nvPr userDrawn="1"/>
        </p:nvSpPr>
        <p:spPr>
          <a:xfrm>
            <a:off x="10820400" y="64444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099ADD-6081-6C4B-8482-3315F59E26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0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7E3F7-DA87-8AFF-6AB3-FF2A2728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FE8D1-D0EC-1E67-0B9A-47DE0191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2E6556-92CC-3542-8B66-5165B729BA8F}" type="datetime1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81328-02AF-9393-C286-D29D6D7C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25B8E-C5D9-D7EE-9D0D-3B0C009CB38E}"/>
              </a:ext>
            </a:extLst>
          </p:cNvPr>
          <p:cNvSpPr txBox="1">
            <a:spLocks/>
          </p:cNvSpPr>
          <p:nvPr userDrawn="1"/>
        </p:nvSpPr>
        <p:spPr>
          <a:xfrm>
            <a:off x="10930128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099ADD-6081-6C4B-8482-3315F59E26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7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677107-104A-B747-3B26-FFB6D84D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CECF0E-39A3-AC41-9889-742F2868C354}" type="datetime1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A721D-BA76-4484-6D99-AAC69133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7016FB-485A-9A0B-224C-8BDCF6236409}"/>
              </a:ext>
            </a:extLst>
          </p:cNvPr>
          <p:cNvSpPr txBox="1">
            <a:spLocks/>
          </p:cNvSpPr>
          <p:nvPr userDrawn="1"/>
        </p:nvSpPr>
        <p:spPr>
          <a:xfrm>
            <a:off x="10820400" y="64444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099ADD-6081-6C4B-8482-3315F59E26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89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14A6-1063-ED74-ACDB-49FA5D32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9207E-1F83-E482-889A-B69D678B6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87393-0DEF-EEBD-306D-BBA6AEE77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BBEDF-AC45-A3F8-9876-FCB0FD88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126AAC-C8EB-6C4A-ABBA-ECC3E05477DF}" type="datetime1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D9955-3454-1307-C4ED-54F2F9AE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E9053F8-9D2A-FF49-2FB0-EA9F6140E3A0}"/>
              </a:ext>
            </a:extLst>
          </p:cNvPr>
          <p:cNvSpPr txBox="1">
            <a:spLocks/>
          </p:cNvSpPr>
          <p:nvPr userDrawn="1"/>
        </p:nvSpPr>
        <p:spPr>
          <a:xfrm>
            <a:off x="10820400" y="64444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099ADD-6081-6C4B-8482-3315F59E26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6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B9E7-B3DA-F17A-5025-C43A88D8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8002D-E58E-2780-C92D-434C366A5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F23B4-A501-376B-53B9-640DE3925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9048F-8ACA-4B25-68B1-460874F73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189844-F66F-F24F-AEC6-E7698CDFC983}" type="datetime1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F8F59-EB74-F2B1-D20F-99BDF1A8F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25B902-F0AF-8675-9DDA-8132ADCD0C94}"/>
              </a:ext>
            </a:extLst>
          </p:cNvPr>
          <p:cNvSpPr txBox="1">
            <a:spLocks/>
          </p:cNvSpPr>
          <p:nvPr userDrawn="1"/>
        </p:nvSpPr>
        <p:spPr>
          <a:xfrm>
            <a:off x="10820400" y="64444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099ADD-6081-6C4B-8482-3315F59E26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02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4834F-659E-395C-E464-734FC261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EF6B1-C6C6-1839-2BC5-EDC682DEA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97726-69F3-77B9-D1F1-3447B7C95CB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74286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5BD020A-D79E-4A04-DC20-0759B373627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93336" y="57568"/>
            <a:ext cx="998664" cy="961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9686E9-8484-EE64-B18F-9D04E8052866}"/>
              </a:ext>
            </a:extLst>
          </p:cNvPr>
          <p:cNvSpPr txBox="1"/>
          <p:nvPr userDrawn="1"/>
        </p:nvSpPr>
        <p:spPr>
          <a:xfrm>
            <a:off x="0" y="6492240"/>
            <a:ext cx="12192000" cy="365760"/>
          </a:xfrm>
          <a:prstGeom prst="rect">
            <a:avLst/>
          </a:prstGeom>
          <a:solidFill>
            <a:srgbClr val="FFDB41">
              <a:alpha val="87485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41CF99F-F520-C926-9D17-C55EE4A6F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444451"/>
            <a:ext cx="2743200" cy="365125"/>
          </a:xfrm>
          <a:prstGeom prst="rect">
            <a:avLst/>
          </a:prstGeom>
        </p:spPr>
        <p:txBody>
          <a:bodyPr/>
          <a:lstStyle/>
          <a:p>
            <a:fld id="{DA099ADD-6081-6C4B-8482-3315F59E26B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CFB67-AAC3-3912-721D-0C7E68A2465F}"/>
              </a:ext>
            </a:extLst>
          </p:cNvPr>
          <p:cNvSpPr txBox="1"/>
          <p:nvPr userDrawn="1"/>
        </p:nvSpPr>
        <p:spPr>
          <a:xfrm>
            <a:off x="9395460" y="63665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6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ig Caslon Medium" panose="02000603090000020003" pitchFamily="2" charset="-79"/>
          <a:ea typeface="+mj-ea"/>
          <a:cs typeface="Big Caslon Medium" panose="020006030900000200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ig Caslon Medium" panose="02000603090000020003" pitchFamily="2" charset="-79"/>
          <a:ea typeface="+mn-ea"/>
          <a:cs typeface="Big Caslon Medium" panose="020006030900000200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ig Caslon Medium" panose="02000603090000020003" pitchFamily="2" charset="-79"/>
          <a:ea typeface="+mn-ea"/>
          <a:cs typeface="Big Caslon Medium" panose="020006030900000200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ig Caslon Medium" panose="02000603090000020003" pitchFamily="2" charset="-79"/>
          <a:ea typeface="+mn-ea"/>
          <a:cs typeface="Big Caslon Medium" panose="020006030900000200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ig Caslon Medium" panose="02000603090000020003" pitchFamily="2" charset="-79"/>
          <a:ea typeface="+mn-ea"/>
          <a:cs typeface="Big Caslon Medium" panose="020006030900000200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ig Caslon Medium" panose="02000603090000020003" pitchFamily="2" charset="-79"/>
          <a:ea typeface="+mn-ea"/>
          <a:cs typeface="Big Caslon Medium" panose="020006030900000200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22.png"/><Relationship Id="rId3" Type="http://schemas.openxmlformats.org/officeDocument/2006/relationships/image" Target="../media/image710.png"/><Relationship Id="rId21" Type="http://schemas.openxmlformats.org/officeDocument/2006/relationships/image" Target="../media/image9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21.png"/><Relationship Id="rId2" Type="http://schemas.openxmlformats.org/officeDocument/2006/relationships/image" Target="../media/image700.png"/><Relationship Id="rId16" Type="http://schemas.openxmlformats.org/officeDocument/2006/relationships/image" Target="../media/image120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89.png"/><Relationship Id="rId4" Type="http://schemas.openxmlformats.org/officeDocument/2006/relationships/image" Target="../media/image720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8.png"/><Relationship Id="rId3" Type="http://schemas.openxmlformats.org/officeDocument/2006/relationships/image" Target="../media/image92.png"/><Relationship Id="rId21" Type="http://schemas.openxmlformats.org/officeDocument/2006/relationships/image" Target="../media/image131.pn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20" Type="http://schemas.openxmlformats.org/officeDocument/2006/relationships/image" Target="../media/image130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24" Type="http://schemas.openxmlformats.org/officeDocument/2006/relationships/image" Target="../media/image96.png"/><Relationship Id="rId32" Type="http://schemas.openxmlformats.org/officeDocument/2006/relationships/image" Target="../media/image103.png"/><Relationship Id="rId5" Type="http://schemas.openxmlformats.org/officeDocument/2006/relationships/image" Target="../media/image94.png"/><Relationship Id="rId23" Type="http://schemas.openxmlformats.org/officeDocument/2006/relationships/image" Target="../media/image133.png"/><Relationship Id="rId28" Type="http://schemas.openxmlformats.org/officeDocument/2006/relationships/image" Target="../media/image100.png"/><Relationship Id="rId31" Type="http://schemas.openxmlformats.org/officeDocument/2006/relationships/image" Target="../media/image102.png"/><Relationship Id="rId4" Type="http://schemas.openxmlformats.org/officeDocument/2006/relationships/image" Target="../media/image93.png"/><Relationship Id="rId22" Type="http://schemas.openxmlformats.org/officeDocument/2006/relationships/image" Target="../media/image132.png"/><Relationship Id="rId27" Type="http://schemas.openxmlformats.org/officeDocument/2006/relationships/image" Target="../media/image99.png"/><Relationship Id="rId30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116.png"/><Relationship Id="rId3" Type="http://schemas.openxmlformats.org/officeDocument/2006/relationships/image" Target="../media/image5.gif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5.gif"/><Relationship Id="rId15" Type="http://schemas.openxmlformats.org/officeDocument/2006/relationships/image" Target="../media/image118.png"/><Relationship Id="rId10" Type="http://schemas.openxmlformats.org/officeDocument/2006/relationships/image" Target="../media/image138.png"/><Relationship Id="rId9" Type="http://schemas.openxmlformats.org/officeDocument/2006/relationships/image" Target="../media/image104.png"/><Relationship Id="rId14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6.png"/><Relationship Id="rId18" Type="http://schemas.openxmlformats.org/officeDocument/2006/relationships/image" Target="../media/image143.png"/><Relationship Id="rId3" Type="http://schemas.openxmlformats.org/officeDocument/2006/relationships/image" Target="../media/image119.png"/><Relationship Id="rId21" Type="http://schemas.openxmlformats.org/officeDocument/2006/relationships/image" Target="../media/image146.png"/><Relationship Id="rId7" Type="http://schemas.openxmlformats.org/officeDocument/2006/relationships/image" Target="../media/image126.png"/><Relationship Id="rId12" Type="http://schemas.openxmlformats.org/officeDocument/2006/relationships/image" Target="../media/image135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4.png"/><Relationship Id="rId24" Type="http://schemas.openxmlformats.org/officeDocument/2006/relationships/image" Target="../media/image149.png"/><Relationship Id="rId5" Type="http://schemas.openxmlformats.org/officeDocument/2006/relationships/image" Target="../media/image119.gif"/><Relationship Id="rId15" Type="http://schemas.openxmlformats.org/officeDocument/2006/relationships/image" Target="../media/image139.png"/><Relationship Id="rId23" Type="http://schemas.openxmlformats.org/officeDocument/2006/relationships/image" Target="../media/image148.png"/><Relationship Id="rId10" Type="http://schemas.openxmlformats.org/officeDocument/2006/relationships/image" Target="../media/image129.png"/><Relationship Id="rId19" Type="http://schemas.openxmlformats.org/officeDocument/2006/relationships/image" Target="../media/image14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7.png"/><Relationship Id="rId22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gi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emf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27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svg"/><Relationship Id="rId5" Type="http://schemas.openxmlformats.org/officeDocument/2006/relationships/image" Target="../media/image194.png"/><Relationship Id="rId4" Type="http://schemas.openxmlformats.org/officeDocument/2006/relationships/image" Target="../media/image18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0.png"/><Relationship Id="rId18" Type="http://schemas.openxmlformats.org/officeDocument/2006/relationships/image" Target="../media/image751.png"/><Relationship Id="rId26" Type="http://schemas.openxmlformats.org/officeDocument/2006/relationships/image" Target="../media/image831.png"/><Relationship Id="rId21" Type="http://schemas.openxmlformats.org/officeDocument/2006/relationships/image" Target="../media/image780.png"/><Relationship Id="rId34" Type="http://schemas.openxmlformats.org/officeDocument/2006/relationships/image" Target="../media/image910.png"/><Relationship Id="rId55" Type="http://schemas.openxmlformats.org/officeDocument/2006/relationships/image" Target="../media/image960.png"/><Relationship Id="rId63" Type="http://schemas.openxmlformats.org/officeDocument/2006/relationships/image" Target="../media/image1030.png"/><Relationship Id="rId7" Type="http://schemas.openxmlformats.org/officeDocument/2006/relationships/image" Target="../media/image570.png"/><Relationship Id="rId16" Type="http://schemas.openxmlformats.org/officeDocument/2006/relationships/image" Target="../media/image730.png"/><Relationship Id="rId29" Type="http://schemas.openxmlformats.org/officeDocument/2006/relationships/image" Target="../media/image860.png"/><Relationship Id="rId11" Type="http://schemas.openxmlformats.org/officeDocument/2006/relationships/image" Target="../media/image610.png"/><Relationship Id="rId24" Type="http://schemas.openxmlformats.org/officeDocument/2006/relationships/image" Target="../media/image810.png"/><Relationship Id="rId32" Type="http://schemas.openxmlformats.org/officeDocument/2006/relationships/image" Target="../media/image890.png"/><Relationship Id="rId53" Type="http://schemas.openxmlformats.org/officeDocument/2006/relationships/image" Target="../media/image940.png"/><Relationship Id="rId58" Type="http://schemas.openxmlformats.org/officeDocument/2006/relationships/image" Target="../media/image980.png"/><Relationship Id="rId66" Type="http://schemas.openxmlformats.org/officeDocument/2006/relationships/image" Target="../media/image830.png"/><Relationship Id="rId5" Type="http://schemas.openxmlformats.org/officeDocument/2006/relationships/image" Target="../media/image551.png"/><Relationship Id="rId15" Type="http://schemas.openxmlformats.org/officeDocument/2006/relationships/image" Target="../media/image650.png"/><Relationship Id="rId23" Type="http://schemas.openxmlformats.org/officeDocument/2006/relationships/image" Target="../media/image800.png"/><Relationship Id="rId28" Type="http://schemas.openxmlformats.org/officeDocument/2006/relationships/image" Target="../media/image850.png"/><Relationship Id="rId57" Type="http://schemas.openxmlformats.org/officeDocument/2006/relationships/image" Target="../media/image770.png"/><Relationship Id="rId61" Type="http://schemas.openxmlformats.org/officeDocument/2006/relationships/image" Target="../media/image1010.png"/><Relationship Id="rId10" Type="http://schemas.openxmlformats.org/officeDocument/2006/relationships/image" Target="../media/image600.png"/><Relationship Id="rId19" Type="http://schemas.openxmlformats.org/officeDocument/2006/relationships/image" Target="../media/image760.png"/><Relationship Id="rId31" Type="http://schemas.openxmlformats.org/officeDocument/2006/relationships/image" Target="../media/image880.png"/><Relationship Id="rId52" Type="http://schemas.openxmlformats.org/officeDocument/2006/relationships/image" Target="../media/image930.png"/><Relationship Id="rId60" Type="http://schemas.openxmlformats.org/officeDocument/2006/relationships/image" Target="../media/image1000.png"/><Relationship Id="rId65" Type="http://schemas.openxmlformats.org/officeDocument/2006/relationships/image" Target="../media/image820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Relationship Id="rId14" Type="http://schemas.openxmlformats.org/officeDocument/2006/relationships/image" Target="../media/image640.png"/><Relationship Id="rId22" Type="http://schemas.openxmlformats.org/officeDocument/2006/relationships/image" Target="../media/image790.png"/><Relationship Id="rId27" Type="http://schemas.openxmlformats.org/officeDocument/2006/relationships/image" Target="../media/image840.png"/><Relationship Id="rId30" Type="http://schemas.openxmlformats.org/officeDocument/2006/relationships/image" Target="../media/image870.png"/><Relationship Id="rId35" Type="http://schemas.openxmlformats.org/officeDocument/2006/relationships/image" Target="../media/image920.png"/><Relationship Id="rId56" Type="http://schemas.openxmlformats.org/officeDocument/2006/relationships/image" Target="../media/image970.png"/><Relationship Id="rId64" Type="http://schemas.openxmlformats.org/officeDocument/2006/relationships/image" Target="../media/image1040.png"/><Relationship Id="rId8" Type="http://schemas.openxmlformats.org/officeDocument/2006/relationships/image" Target="../media/image580.png"/><Relationship Id="rId51" Type="http://schemas.openxmlformats.org/officeDocument/2006/relationships/image" Target="../media/image750.png"/><Relationship Id="rId3" Type="http://schemas.openxmlformats.org/officeDocument/2006/relationships/image" Target="../media/image520.png"/><Relationship Id="rId12" Type="http://schemas.openxmlformats.org/officeDocument/2006/relationships/image" Target="../media/image620.png"/><Relationship Id="rId17" Type="http://schemas.openxmlformats.org/officeDocument/2006/relationships/image" Target="../media/image740.png"/><Relationship Id="rId25" Type="http://schemas.openxmlformats.org/officeDocument/2006/relationships/image" Target="../media/image821.png"/><Relationship Id="rId33" Type="http://schemas.openxmlformats.org/officeDocument/2006/relationships/image" Target="../media/image900.png"/><Relationship Id="rId59" Type="http://schemas.openxmlformats.org/officeDocument/2006/relationships/image" Target="../media/image990.png"/><Relationship Id="rId20" Type="http://schemas.openxmlformats.org/officeDocument/2006/relationships/image" Target="../media/image771.png"/><Relationship Id="rId54" Type="http://schemas.openxmlformats.org/officeDocument/2006/relationships/image" Target="../media/image950.png"/><Relationship Id="rId62" Type="http://schemas.openxmlformats.org/officeDocument/2006/relationships/image" Target="../media/image10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2.emf"/><Relationship Id="rId17" Type="http://schemas.openxmlformats.org/officeDocument/2006/relationships/image" Target="../media/image41.png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390.png"/><Relationship Id="rId7" Type="http://schemas.openxmlformats.org/officeDocument/2006/relationships/image" Target="../media/image47.png"/><Relationship Id="rId12" Type="http://schemas.openxmlformats.org/officeDocument/2006/relationships/image" Target="../media/image4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10.png"/><Relationship Id="rId10" Type="http://schemas.openxmlformats.org/officeDocument/2006/relationships/image" Target="../media/image50.png"/><Relationship Id="rId4" Type="http://schemas.openxmlformats.org/officeDocument/2006/relationships/image" Target="../media/image400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3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11" Type="http://schemas.openxmlformats.org/officeDocument/2006/relationships/image" Target="../media/image88.png"/><Relationship Id="rId5" Type="http://schemas.openxmlformats.org/officeDocument/2006/relationships/image" Target="../media/image812.png"/><Relationship Id="rId10" Type="http://schemas.openxmlformats.org/officeDocument/2006/relationships/image" Target="../media/image87.png"/><Relationship Id="rId4" Type="http://schemas.openxmlformats.org/officeDocument/2006/relationships/image" Target="../media/image711.png"/><Relationship Id="rId9" Type="http://schemas.openxmlformats.org/officeDocument/2006/relationships/image" Target="../media/image6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3D9BCD2B-F533-1BBA-DB9F-9B135C9B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998" y="3649211"/>
            <a:ext cx="2431815" cy="5222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E893DE-5428-C85A-91D4-CC3B2DDFFFE0}"/>
              </a:ext>
            </a:extLst>
          </p:cNvPr>
          <p:cNvSpPr txBox="1">
            <a:spLocks/>
          </p:cNvSpPr>
          <p:nvPr/>
        </p:nvSpPr>
        <p:spPr>
          <a:xfrm>
            <a:off x="1977004" y="878214"/>
            <a:ext cx="8237992" cy="13744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oudy Old Style" panose="02020502050305020303" pitchFamily="18" charset="77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Quantum Dynamics Simulations of Polariton Spectroscopy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ABD68C9-A8B6-BE49-DF51-D699E191F210}"/>
              </a:ext>
            </a:extLst>
          </p:cNvPr>
          <p:cNvSpPr txBox="1">
            <a:spLocks/>
          </p:cNvSpPr>
          <p:nvPr/>
        </p:nvSpPr>
        <p:spPr>
          <a:xfrm>
            <a:off x="2134909" y="2688780"/>
            <a:ext cx="8237992" cy="9384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oudy Old Style" panose="02020502050305020303" pitchFamily="18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udy Old Style" panose="02020502050305020303" pitchFamily="18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udy Old Style" panose="02020502050305020303" pitchFamily="18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udy Old Style" panose="02020502050305020303" pitchFamily="18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udy Old Style" panose="02020502050305020303" pitchFamily="18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Mohammad Elious Ali Mondal</a:t>
            </a:r>
          </a:p>
          <a:p>
            <a:pPr marL="0" indent="0" algn="ctr">
              <a:buNone/>
            </a:pPr>
            <a:r>
              <a:rPr lang="en-US" sz="2400" b="1" dirty="0"/>
              <a:t>Department of Chemistry, University of Rochester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" name="Picture 9" descr="A logo of a university&#10;&#10;Description automatically generated">
            <a:extLst>
              <a:ext uri="{FF2B5EF4-FFF2-40B4-BE49-F238E27FC236}">
                <a16:creationId xmlns:a16="http://schemas.microsoft.com/office/drawing/2014/main" id="{2E4B03C5-951C-0499-CF87-B3BCA8CDA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842" y="4171480"/>
            <a:ext cx="2246745" cy="22467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1BF1C8-F8A1-C878-BBD0-C00BF3ABC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400" y="6492875"/>
            <a:ext cx="2743200" cy="365125"/>
          </a:xfrm>
        </p:spPr>
        <p:txBody>
          <a:bodyPr/>
          <a:lstStyle/>
          <a:p>
            <a:fld id="{DA099ADD-6081-6C4B-8482-3315F59E26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4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3E01-BB51-B692-6CD1-5FA4F25E5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FE72C38-770D-5798-F5DD-45538AF4E090}"/>
              </a:ext>
            </a:extLst>
          </p:cNvPr>
          <p:cNvSpPr/>
          <p:nvPr/>
        </p:nvSpPr>
        <p:spPr>
          <a:xfrm>
            <a:off x="9584712" y="1840891"/>
            <a:ext cx="544521" cy="565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49D686-ACB1-E7D6-401D-59CECDCECA72}"/>
                  </a:ext>
                </a:extLst>
              </p:cNvPr>
              <p:cNvSpPr txBox="1"/>
              <p:nvPr/>
            </p:nvSpPr>
            <p:spPr>
              <a:xfrm>
                <a:off x="7912187" y="1466885"/>
                <a:ext cx="47557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49D686-ACB1-E7D6-401D-59CECDCEC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87" y="1466885"/>
                <a:ext cx="475574" cy="288477"/>
              </a:xfrm>
              <a:prstGeom prst="rect">
                <a:avLst/>
              </a:prstGeom>
              <a:blipFill>
                <a:blip r:embed="rId2"/>
                <a:stretch>
                  <a:fillRect l="-18421" t="-8333" r="-421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09A29FDB-03EB-0B3E-AD0C-BF1532B52815}"/>
              </a:ext>
            </a:extLst>
          </p:cNvPr>
          <p:cNvSpPr/>
          <p:nvPr/>
        </p:nvSpPr>
        <p:spPr>
          <a:xfrm>
            <a:off x="7903199" y="1792867"/>
            <a:ext cx="544521" cy="565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F2618F8-CC79-B62C-EE92-969FB8C87249}"/>
                  </a:ext>
                </a:extLst>
              </p:cNvPr>
              <p:cNvSpPr txBox="1"/>
              <p:nvPr/>
            </p:nvSpPr>
            <p:spPr>
              <a:xfrm>
                <a:off x="10200544" y="2341135"/>
                <a:ext cx="1168441" cy="262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F2618F8-CC79-B62C-EE92-969FB8C8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544" y="2341135"/>
                <a:ext cx="1168441" cy="262892"/>
              </a:xfrm>
              <a:prstGeom prst="rect">
                <a:avLst/>
              </a:prstGeom>
              <a:blipFill>
                <a:blip r:embed="rId3"/>
                <a:stretch>
                  <a:fillRect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4949AA5-25B7-0D11-E51B-17F25C0951E6}"/>
              </a:ext>
            </a:extLst>
          </p:cNvPr>
          <p:cNvGrpSpPr/>
          <p:nvPr/>
        </p:nvGrpSpPr>
        <p:grpSpPr>
          <a:xfrm>
            <a:off x="6815286" y="1310370"/>
            <a:ext cx="1017839" cy="1021040"/>
            <a:chOff x="6815286" y="1310370"/>
            <a:chExt cx="1017839" cy="102104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8932027-65D6-76B3-4B96-EAC047C0FD67}"/>
                </a:ext>
              </a:extLst>
            </p:cNvPr>
            <p:cNvGrpSpPr/>
            <p:nvPr/>
          </p:nvGrpSpPr>
          <p:grpSpPr>
            <a:xfrm>
              <a:off x="6815286" y="1310370"/>
              <a:ext cx="1017839" cy="1021040"/>
              <a:chOff x="757549" y="350960"/>
              <a:chExt cx="824950" cy="824845"/>
            </a:xfrm>
          </p:grpSpPr>
          <p:sp>
            <p:nvSpPr>
              <p:cNvPr id="157" name="Double Bracket 156">
                <a:extLst>
                  <a:ext uri="{FF2B5EF4-FFF2-40B4-BE49-F238E27FC236}">
                    <a16:creationId xmlns:a16="http://schemas.microsoft.com/office/drawing/2014/main" id="{4E5EFAFF-3A6E-21A8-CEBD-8D19E2FCA432}"/>
                  </a:ext>
                </a:extLst>
              </p:cNvPr>
              <p:cNvSpPr/>
              <p:nvPr/>
            </p:nvSpPr>
            <p:spPr>
              <a:xfrm>
                <a:off x="757549" y="350960"/>
                <a:ext cx="824950" cy="824845"/>
              </a:xfrm>
              <a:prstGeom prst="bracketPair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6DF86892-7E00-07B4-0864-3C31812FC50E}"/>
                  </a:ext>
                </a:extLst>
              </p:cNvPr>
              <p:cNvCxnSpPr/>
              <p:nvPr/>
            </p:nvCxnSpPr>
            <p:spPr>
              <a:xfrm>
                <a:off x="951109" y="430502"/>
                <a:ext cx="0" cy="714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431AE799-5C2E-83C9-3722-6889F848E8F4}"/>
                  </a:ext>
                </a:extLst>
              </p:cNvPr>
              <p:cNvCxnSpPr/>
              <p:nvPr/>
            </p:nvCxnSpPr>
            <p:spPr>
              <a:xfrm>
                <a:off x="1400522" y="429390"/>
                <a:ext cx="0" cy="714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779318D-46E5-F7B9-F4C6-DCC1A22AE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91" y="565104"/>
                <a:ext cx="7508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D59102A-75CB-A5AB-D653-95B11C7E4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91" y="1001169"/>
                <a:ext cx="7508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C7F739F-EFE4-6A07-4192-1456D40EB3A4}"/>
                </a:ext>
              </a:extLst>
            </p:cNvPr>
            <p:cNvSpPr/>
            <p:nvPr/>
          </p:nvSpPr>
          <p:spPr>
            <a:xfrm>
              <a:off x="6897217" y="1406080"/>
              <a:ext cx="135888" cy="14595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10102"/>
                </a:solidFill>
                <a:highlight>
                  <a:srgbClr val="710102"/>
                </a:highlight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AD7A41A-BC41-8008-9FDB-9B31C4DB3A18}"/>
              </a:ext>
            </a:extLst>
          </p:cNvPr>
          <p:cNvGrpSpPr/>
          <p:nvPr/>
        </p:nvGrpSpPr>
        <p:grpSpPr>
          <a:xfrm>
            <a:off x="8512114" y="1338941"/>
            <a:ext cx="1017840" cy="1021040"/>
            <a:chOff x="8512114" y="1338941"/>
            <a:chExt cx="1017840" cy="1021040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13D07AE-CDD8-809A-0EB1-B89510598832}"/>
                </a:ext>
              </a:extLst>
            </p:cNvPr>
            <p:cNvGrpSpPr/>
            <p:nvPr/>
          </p:nvGrpSpPr>
          <p:grpSpPr>
            <a:xfrm>
              <a:off x="8512114" y="1338941"/>
              <a:ext cx="1017840" cy="1021040"/>
              <a:chOff x="757063" y="360971"/>
              <a:chExt cx="824951" cy="824845"/>
            </a:xfrm>
          </p:grpSpPr>
          <p:sp>
            <p:nvSpPr>
              <p:cNvPr id="152" name="Double Bracket 151">
                <a:extLst>
                  <a:ext uri="{FF2B5EF4-FFF2-40B4-BE49-F238E27FC236}">
                    <a16:creationId xmlns:a16="http://schemas.microsoft.com/office/drawing/2014/main" id="{B233FB89-358C-F873-E1B0-C41707F0C26C}"/>
                  </a:ext>
                </a:extLst>
              </p:cNvPr>
              <p:cNvSpPr/>
              <p:nvPr/>
            </p:nvSpPr>
            <p:spPr>
              <a:xfrm>
                <a:off x="757063" y="360971"/>
                <a:ext cx="824951" cy="824845"/>
              </a:xfrm>
              <a:prstGeom prst="bracketPair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5709A75-3746-B155-002F-61E2F3B10373}"/>
                  </a:ext>
                </a:extLst>
              </p:cNvPr>
              <p:cNvCxnSpPr/>
              <p:nvPr/>
            </p:nvCxnSpPr>
            <p:spPr>
              <a:xfrm>
                <a:off x="951109" y="430502"/>
                <a:ext cx="0" cy="714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C47B14A5-FBFA-28C9-8F04-7C77991C813F}"/>
                  </a:ext>
                </a:extLst>
              </p:cNvPr>
              <p:cNvCxnSpPr/>
              <p:nvPr/>
            </p:nvCxnSpPr>
            <p:spPr>
              <a:xfrm>
                <a:off x="1400522" y="429390"/>
                <a:ext cx="0" cy="714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ADC6EE0-B3B6-9EED-A350-F074C6509F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91" y="565104"/>
                <a:ext cx="7508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6FA299D-1BF2-B837-8265-94262B1AB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91" y="1001169"/>
                <a:ext cx="7508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3EA592F-F417-1FD1-4F16-D66A52F9E505}"/>
                </a:ext>
              </a:extLst>
            </p:cNvPr>
            <p:cNvSpPr/>
            <p:nvPr/>
          </p:nvSpPr>
          <p:spPr>
            <a:xfrm>
              <a:off x="8592999" y="1611621"/>
              <a:ext cx="135888" cy="14595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10102"/>
                </a:solidFill>
                <a:highlight>
                  <a:srgbClr val="710102"/>
                </a:highligh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C0696FC-F963-12E7-CCA9-51CAAC09597A}"/>
                  </a:ext>
                </a:extLst>
              </p:cNvPr>
              <p:cNvSpPr txBox="1"/>
              <p:nvPr/>
            </p:nvSpPr>
            <p:spPr>
              <a:xfrm>
                <a:off x="9567743" y="1490338"/>
                <a:ext cx="190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C0696FC-F963-12E7-CCA9-51CAAC095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743" y="1490338"/>
                <a:ext cx="190053" cy="276999"/>
              </a:xfrm>
              <a:prstGeom prst="rect">
                <a:avLst/>
              </a:prstGeom>
              <a:blipFill>
                <a:blip r:embed="rId4"/>
                <a:stretch>
                  <a:fillRect l="-31250" r="-1875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D7E144A-1DFC-37B0-C73F-F286B6A47E7D}"/>
                  </a:ext>
                </a:extLst>
              </p:cNvPr>
              <p:cNvSpPr txBox="1"/>
              <p:nvPr/>
            </p:nvSpPr>
            <p:spPr>
              <a:xfrm>
                <a:off x="9743557" y="1523519"/>
                <a:ext cx="411844" cy="230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D7E144A-1DFC-37B0-C73F-F286B6A4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557" y="1523519"/>
                <a:ext cx="411844" cy="230191"/>
              </a:xfrm>
              <a:prstGeom prst="rect">
                <a:avLst/>
              </a:prstGeom>
              <a:blipFill>
                <a:blip r:embed="rId5"/>
                <a:stretch>
                  <a:fillRect l="-27273" t="-21053" r="-18182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1CA7ED9-0896-DBF8-7A89-7D6E85BFA413}"/>
              </a:ext>
            </a:extLst>
          </p:cNvPr>
          <p:cNvGrpSpPr/>
          <p:nvPr/>
        </p:nvGrpSpPr>
        <p:grpSpPr>
          <a:xfrm>
            <a:off x="10251423" y="1360808"/>
            <a:ext cx="991136" cy="1021040"/>
            <a:chOff x="10251423" y="1360808"/>
            <a:chExt cx="991136" cy="1021040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50595E0-8117-F76E-1515-0ABC908AAF3A}"/>
                </a:ext>
              </a:extLst>
            </p:cNvPr>
            <p:cNvGrpSpPr/>
            <p:nvPr/>
          </p:nvGrpSpPr>
          <p:grpSpPr>
            <a:xfrm>
              <a:off x="10338159" y="1467892"/>
              <a:ext cx="860369" cy="885414"/>
              <a:chOff x="10338159" y="1467892"/>
              <a:chExt cx="860369" cy="885414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2C49E65F-3E18-D18D-178A-A156A28CD838}"/>
                  </a:ext>
                </a:extLst>
              </p:cNvPr>
              <p:cNvGrpSpPr/>
              <p:nvPr/>
            </p:nvGrpSpPr>
            <p:grpSpPr>
              <a:xfrm>
                <a:off x="10338159" y="1467892"/>
                <a:ext cx="860369" cy="885414"/>
                <a:chOff x="3443695" y="1562101"/>
                <a:chExt cx="697322" cy="715279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AFA66385-0DA6-3F83-6D7E-E84CC0599593}"/>
                    </a:ext>
                  </a:extLst>
                </p:cNvPr>
                <p:cNvGrpSpPr/>
                <p:nvPr/>
              </p:nvGrpSpPr>
              <p:grpSpPr>
                <a:xfrm>
                  <a:off x="3443695" y="1562101"/>
                  <a:ext cx="697322" cy="715279"/>
                  <a:chOff x="797591" y="429390"/>
                  <a:chExt cx="750881" cy="715279"/>
                </a:xfrm>
              </p:grpSpPr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218DAD4-8DC5-8880-BEC0-88CE92719027}"/>
                      </a:ext>
                    </a:extLst>
                  </p:cNvPr>
                  <p:cNvCxnSpPr/>
                  <p:nvPr/>
                </p:nvCxnSpPr>
                <p:spPr>
                  <a:xfrm>
                    <a:off x="951109" y="430502"/>
                    <a:ext cx="0" cy="7141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102AD2AF-687C-3397-2FAA-90F57491BAC1}"/>
                      </a:ext>
                    </a:extLst>
                  </p:cNvPr>
                  <p:cNvCxnSpPr/>
                  <p:nvPr/>
                </p:nvCxnSpPr>
                <p:spPr>
                  <a:xfrm>
                    <a:off x="1400522" y="429390"/>
                    <a:ext cx="0" cy="7141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EC373D6F-29C5-F3F5-CA36-98ED98204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591" y="565104"/>
                    <a:ext cx="75088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1CF302A7-D61E-54DB-F3A2-82F7419064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591" y="1001169"/>
                    <a:ext cx="75088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A7ACBEAD-6415-E813-2BF3-DD5BB09E3662}"/>
                    </a:ext>
                  </a:extLst>
                </p:cNvPr>
                <p:cNvSpPr/>
                <p:nvPr/>
              </p:nvSpPr>
              <p:spPr>
                <a:xfrm>
                  <a:off x="3462661" y="1714509"/>
                  <a:ext cx="110136" cy="117909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1C7DF0DD-B697-4AC4-3E13-0A36CF00E34F}"/>
                    </a:ext>
                  </a:extLst>
                </p:cNvPr>
                <p:cNvSpPr/>
                <p:nvPr/>
              </p:nvSpPr>
              <p:spPr>
                <a:xfrm>
                  <a:off x="3459997" y="1856898"/>
                  <a:ext cx="110136" cy="1179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836B202-4E29-7D57-AADF-071A3A22123D}"/>
                    </a:ext>
                  </a:extLst>
                </p:cNvPr>
                <p:cNvSpPr/>
                <p:nvPr/>
              </p:nvSpPr>
              <p:spPr>
                <a:xfrm>
                  <a:off x="3458887" y="1999287"/>
                  <a:ext cx="110136" cy="117909"/>
                </a:xfrm>
                <a:prstGeom prst="rect">
                  <a:avLst/>
                </a:prstGeom>
                <a:solidFill>
                  <a:srgbClr val="00D0D5"/>
                </a:solidFill>
                <a:ln>
                  <a:solidFill>
                    <a:srgbClr val="00D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B486771C-12FE-9A2C-7027-859F6DCDC2FC}"/>
                    </a:ext>
                  </a:extLst>
                </p:cNvPr>
                <p:cNvSpPr/>
                <p:nvPr/>
              </p:nvSpPr>
              <p:spPr>
                <a:xfrm>
                  <a:off x="3740907" y="1565170"/>
                  <a:ext cx="110136" cy="1179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6665DCAE-ACFB-0E9B-EC8C-154506B5CCA6}"/>
                    </a:ext>
                  </a:extLst>
                </p:cNvPr>
                <p:cNvSpPr/>
                <p:nvPr/>
              </p:nvSpPr>
              <p:spPr>
                <a:xfrm>
                  <a:off x="3874919" y="1564902"/>
                  <a:ext cx="110136" cy="117909"/>
                </a:xfrm>
                <a:prstGeom prst="rect">
                  <a:avLst/>
                </a:prstGeom>
                <a:solidFill>
                  <a:srgbClr val="00D0D5"/>
                </a:solidFill>
                <a:ln>
                  <a:solidFill>
                    <a:srgbClr val="00D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4B7531C-939F-AD6C-7971-E77D8C45413F}"/>
                    </a:ext>
                  </a:extLst>
                </p:cNvPr>
                <p:cNvSpPr/>
                <p:nvPr/>
              </p:nvSpPr>
              <p:spPr>
                <a:xfrm>
                  <a:off x="3459157" y="1562868"/>
                  <a:ext cx="110136" cy="117909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710102"/>
                    </a:solidFill>
                    <a:highlight>
                      <a:srgbClr val="710102"/>
                    </a:highlight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BFBF07DC-CA69-73AC-9066-241D8A8DAC5B}"/>
                    </a:ext>
                  </a:extLst>
                </p:cNvPr>
                <p:cNvSpPr/>
                <p:nvPr/>
              </p:nvSpPr>
              <p:spPr>
                <a:xfrm>
                  <a:off x="3606895" y="1715889"/>
                  <a:ext cx="110136" cy="1179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D932D145-ECD5-BBA9-794B-55A5C0611B5F}"/>
                    </a:ext>
                  </a:extLst>
                </p:cNvPr>
                <p:cNvSpPr/>
                <p:nvPr/>
              </p:nvSpPr>
              <p:spPr>
                <a:xfrm>
                  <a:off x="3740907" y="1714509"/>
                  <a:ext cx="110136" cy="117909"/>
                </a:xfrm>
                <a:prstGeom prst="rect">
                  <a:avLst/>
                </a:prstGeom>
                <a:solidFill>
                  <a:srgbClr val="00D0D5"/>
                </a:solidFill>
                <a:ln>
                  <a:solidFill>
                    <a:srgbClr val="00D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B26D5AC-0404-D770-34F9-58FE058540A8}"/>
                    </a:ext>
                  </a:extLst>
                </p:cNvPr>
                <p:cNvSpPr/>
                <p:nvPr/>
              </p:nvSpPr>
              <p:spPr>
                <a:xfrm>
                  <a:off x="3874919" y="1714241"/>
                  <a:ext cx="110136" cy="117909"/>
                </a:xfrm>
                <a:prstGeom prst="rect">
                  <a:avLst/>
                </a:prstGeom>
                <a:solidFill>
                  <a:srgbClr val="7CFFF3"/>
                </a:solidFill>
                <a:ln>
                  <a:solidFill>
                    <a:srgbClr val="7CFF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1175FE25-2E94-322E-9CAF-6409FE4EC42F}"/>
                    </a:ext>
                  </a:extLst>
                </p:cNvPr>
                <p:cNvSpPr/>
                <p:nvPr/>
              </p:nvSpPr>
              <p:spPr>
                <a:xfrm>
                  <a:off x="3605785" y="1858278"/>
                  <a:ext cx="110136" cy="117909"/>
                </a:xfrm>
                <a:prstGeom prst="rect">
                  <a:avLst/>
                </a:prstGeom>
                <a:solidFill>
                  <a:srgbClr val="00D0D5"/>
                </a:solidFill>
                <a:ln>
                  <a:solidFill>
                    <a:srgbClr val="00D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C5713F84-5793-BFAC-BCE7-6024F56C90A0}"/>
                    </a:ext>
                  </a:extLst>
                </p:cNvPr>
                <p:cNvSpPr/>
                <p:nvPr/>
              </p:nvSpPr>
              <p:spPr>
                <a:xfrm>
                  <a:off x="3739797" y="1856898"/>
                  <a:ext cx="110136" cy="117909"/>
                </a:xfrm>
                <a:prstGeom prst="rect">
                  <a:avLst/>
                </a:prstGeom>
                <a:solidFill>
                  <a:srgbClr val="7CFFF3"/>
                </a:solidFill>
                <a:ln>
                  <a:solidFill>
                    <a:srgbClr val="7CFF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1C4D2037-0BEA-B1AE-FE6D-43312836E24F}"/>
                    </a:ext>
                  </a:extLst>
                </p:cNvPr>
                <p:cNvSpPr/>
                <p:nvPr/>
              </p:nvSpPr>
              <p:spPr>
                <a:xfrm>
                  <a:off x="3873971" y="1856630"/>
                  <a:ext cx="110136" cy="117909"/>
                </a:xfrm>
                <a:prstGeom prst="rect">
                  <a:avLst/>
                </a:prstGeom>
                <a:solidFill>
                  <a:srgbClr val="BEFFEB"/>
                </a:solidFill>
                <a:ln>
                  <a:solidFill>
                    <a:srgbClr val="BEFF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079C3F0E-7CFB-0887-50DE-182BE3C6DF29}"/>
                    </a:ext>
                  </a:extLst>
                </p:cNvPr>
                <p:cNvSpPr/>
                <p:nvPr/>
              </p:nvSpPr>
              <p:spPr>
                <a:xfrm>
                  <a:off x="3605785" y="2001501"/>
                  <a:ext cx="110136" cy="117909"/>
                </a:xfrm>
                <a:prstGeom prst="rect">
                  <a:avLst/>
                </a:prstGeom>
                <a:solidFill>
                  <a:srgbClr val="7CFFF3"/>
                </a:solidFill>
                <a:ln>
                  <a:solidFill>
                    <a:srgbClr val="7CFF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F26B8706-BF20-E674-6142-95B08C2ACED5}"/>
                    </a:ext>
                  </a:extLst>
                </p:cNvPr>
                <p:cNvSpPr/>
                <p:nvPr/>
              </p:nvSpPr>
              <p:spPr>
                <a:xfrm>
                  <a:off x="3739797" y="2000121"/>
                  <a:ext cx="110136" cy="117909"/>
                </a:xfrm>
                <a:prstGeom prst="rect">
                  <a:avLst/>
                </a:prstGeom>
                <a:solidFill>
                  <a:srgbClr val="BEFFEB"/>
                </a:solidFill>
                <a:ln>
                  <a:solidFill>
                    <a:srgbClr val="BEFF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BAE540B5-9734-6B18-FEB7-60DB1DC665FA}"/>
                    </a:ext>
                  </a:extLst>
                </p:cNvPr>
                <p:cNvSpPr/>
                <p:nvPr/>
              </p:nvSpPr>
              <p:spPr>
                <a:xfrm>
                  <a:off x="3873809" y="1996516"/>
                  <a:ext cx="110136" cy="117909"/>
                </a:xfrm>
                <a:prstGeom prst="rect">
                  <a:avLst/>
                </a:prstGeom>
                <a:solidFill>
                  <a:srgbClr val="E0FFF8"/>
                </a:solidFill>
                <a:ln>
                  <a:solidFill>
                    <a:srgbClr val="E0FF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88D7E6A-B85A-94A6-A4D8-D21C25DE3275}"/>
                  </a:ext>
                </a:extLst>
              </p:cNvPr>
              <p:cNvSpPr/>
              <p:nvPr/>
            </p:nvSpPr>
            <p:spPr>
              <a:xfrm>
                <a:off x="10537920" y="1473452"/>
                <a:ext cx="135888" cy="1459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0102"/>
                  </a:solidFill>
                  <a:highlight>
                    <a:srgbClr val="710102"/>
                  </a:highlight>
                </a:endParaRPr>
              </a:p>
            </p:txBody>
          </p:sp>
        </p:grpSp>
        <p:sp>
          <p:nvSpPr>
            <p:cNvPr id="151" name="Double Bracket 150">
              <a:extLst>
                <a:ext uri="{FF2B5EF4-FFF2-40B4-BE49-F238E27FC236}">
                  <a16:creationId xmlns:a16="http://schemas.microsoft.com/office/drawing/2014/main" id="{5B837ADA-359D-E8E5-F7B8-45E0C6891EC6}"/>
                </a:ext>
              </a:extLst>
            </p:cNvPr>
            <p:cNvSpPr/>
            <p:nvPr/>
          </p:nvSpPr>
          <p:spPr>
            <a:xfrm>
              <a:off x="10251423" y="1360808"/>
              <a:ext cx="991136" cy="1021040"/>
            </a:xfrm>
            <a:prstGeom prst="bracketPair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11A2C2-D8D8-FC35-48BB-1D7BDAADDF36}"/>
              </a:ext>
            </a:extLst>
          </p:cNvPr>
          <p:cNvGrpSpPr/>
          <p:nvPr/>
        </p:nvGrpSpPr>
        <p:grpSpPr>
          <a:xfrm>
            <a:off x="10101309" y="2561921"/>
            <a:ext cx="734251" cy="471372"/>
            <a:chOff x="6930112" y="1635633"/>
            <a:chExt cx="595104" cy="380797"/>
          </a:xfrm>
        </p:grpSpPr>
        <p:sp>
          <p:nvSpPr>
            <p:cNvPr id="142" name="Right Arrow 141">
              <a:extLst>
                <a:ext uri="{FF2B5EF4-FFF2-40B4-BE49-F238E27FC236}">
                  <a16:creationId xmlns:a16="http://schemas.microsoft.com/office/drawing/2014/main" id="{0921CFB0-87F4-E13A-464E-A02D5CFBA7DA}"/>
                </a:ext>
              </a:extLst>
            </p:cNvPr>
            <p:cNvSpPr/>
            <p:nvPr/>
          </p:nvSpPr>
          <p:spPr>
            <a:xfrm rot="5400000">
              <a:off x="7270789" y="1803172"/>
              <a:ext cx="380797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330CA575-9E63-E2B7-8E52-1CD8F388DE1A}"/>
                    </a:ext>
                  </a:extLst>
                </p:cNvPr>
                <p:cNvSpPr txBox="1"/>
                <p:nvPr/>
              </p:nvSpPr>
              <p:spPr>
                <a:xfrm>
                  <a:off x="6930112" y="1727534"/>
                  <a:ext cx="595104" cy="2123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330CA575-9E63-E2B7-8E52-1CD8F388D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12" y="1727534"/>
                  <a:ext cx="595104" cy="212377"/>
                </a:xfrm>
                <a:prstGeom prst="rect">
                  <a:avLst/>
                </a:prstGeom>
                <a:blipFill>
                  <a:blip r:embed="rId6"/>
                  <a:stretch>
                    <a:fillRect t="-909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57E267-7988-878D-F22B-1D3365AC4511}"/>
              </a:ext>
            </a:extLst>
          </p:cNvPr>
          <p:cNvGrpSpPr/>
          <p:nvPr/>
        </p:nvGrpSpPr>
        <p:grpSpPr>
          <a:xfrm>
            <a:off x="7295991" y="4296799"/>
            <a:ext cx="788374" cy="546304"/>
            <a:chOff x="4656424" y="3093590"/>
            <a:chExt cx="638970" cy="441330"/>
          </a:xfrm>
        </p:grpSpPr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1B718021-4590-0EF0-C15B-4DE579DDD914}"/>
                </a:ext>
              </a:extLst>
            </p:cNvPr>
            <p:cNvSpPr/>
            <p:nvPr/>
          </p:nvSpPr>
          <p:spPr>
            <a:xfrm rot="5400000">
              <a:off x="4458619" y="3291395"/>
              <a:ext cx="441330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4BC77C7-3D24-F023-B6D3-DDAB14B834F1}"/>
                    </a:ext>
                  </a:extLst>
                </p:cNvPr>
                <p:cNvSpPr txBox="1"/>
                <p:nvPr/>
              </p:nvSpPr>
              <p:spPr>
                <a:xfrm>
                  <a:off x="4749169" y="3211526"/>
                  <a:ext cx="546225" cy="2123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4BC77C7-3D24-F023-B6D3-DDAB14B8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9169" y="3211526"/>
                  <a:ext cx="546225" cy="212376"/>
                </a:xfrm>
                <a:prstGeom prst="rect">
                  <a:avLst/>
                </a:prstGeom>
                <a:blipFill>
                  <a:blip r:embed="rId7"/>
                  <a:stretch>
                    <a:fillRect l="-1852" t="-909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F663648-CE95-0FD8-92EB-7EF16B881E1B}"/>
              </a:ext>
            </a:extLst>
          </p:cNvPr>
          <p:cNvGrpSpPr/>
          <p:nvPr/>
        </p:nvGrpSpPr>
        <p:grpSpPr>
          <a:xfrm>
            <a:off x="10245215" y="3040882"/>
            <a:ext cx="1014009" cy="1021041"/>
            <a:chOff x="2093862" y="1529573"/>
            <a:chExt cx="845433" cy="82484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ADABE51-7E17-D383-4E92-6DC86B42E2B0}"/>
                </a:ext>
              </a:extLst>
            </p:cNvPr>
            <p:cNvGrpSpPr/>
            <p:nvPr/>
          </p:nvGrpSpPr>
          <p:grpSpPr>
            <a:xfrm>
              <a:off x="2093862" y="1529573"/>
              <a:ext cx="845433" cy="824845"/>
              <a:chOff x="756435" y="340949"/>
              <a:chExt cx="845433" cy="824845"/>
            </a:xfrm>
          </p:grpSpPr>
          <p:sp>
            <p:nvSpPr>
              <p:cNvPr id="135" name="Double Bracket 134">
                <a:extLst>
                  <a:ext uri="{FF2B5EF4-FFF2-40B4-BE49-F238E27FC236}">
                    <a16:creationId xmlns:a16="http://schemas.microsoft.com/office/drawing/2014/main" id="{A3DF8509-BBE2-EAF5-926E-9716A44DEB79}"/>
                  </a:ext>
                </a:extLst>
              </p:cNvPr>
              <p:cNvSpPr/>
              <p:nvPr/>
            </p:nvSpPr>
            <p:spPr>
              <a:xfrm>
                <a:off x="756435" y="340949"/>
                <a:ext cx="845433" cy="824845"/>
              </a:xfrm>
              <a:prstGeom prst="bracketPair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2D5EEAD-520F-A966-59AF-20E1127D32FB}"/>
                  </a:ext>
                </a:extLst>
              </p:cNvPr>
              <p:cNvCxnSpPr/>
              <p:nvPr/>
            </p:nvCxnSpPr>
            <p:spPr>
              <a:xfrm>
                <a:off x="951109" y="430502"/>
                <a:ext cx="0" cy="714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5E3AAC8-8990-F97C-903F-7800DF7CAA81}"/>
                  </a:ext>
                </a:extLst>
              </p:cNvPr>
              <p:cNvCxnSpPr/>
              <p:nvPr/>
            </p:nvCxnSpPr>
            <p:spPr>
              <a:xfrm>
                <a:off x="1400522" y="429390"/>
                <a:ext cx="0" cy="714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86ECEDF-CB97-0F2B-B838-917AA7568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91" y="565104"/>
                <a:ext cx="7508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EAFE1DD-442F-DD49-1048-F3B4D0A8E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91" y="1001169"/>
                <a:ext cx="7508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47BF049-30BA-76FA-5FD0-FACDB37F13A2}"/>
                </a:ext>
              </a:extLst>
            </p:cNvPr>
            <p:cNvSpPr/>
            <p:nvPr/>
          </p:nvSpPr>
          <p:spPr>
            <a:xfrm>
              <a:off x="2306001" y="2054347"/>
              <a:ext cx="110136" cy="11790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10102"/>
                </a:solidFill>
                <a:highlight>
                  <a:srgbClr val="710102"/>
                </a:highlight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B4CB755-66B8-05B1-1831-9B2A96A5A5D1}"/>
                </a:ext>
              </a:extLst>
            </p:cNvPr>
            <p:cNvSpPr/>
            <p:nvPr/>
          </p:nvSpPr>
          <p:spPr>
            <a:xfrm>
              <a:off x="2162184" y="1621351"/>
              <a:ext cx="110136" cy="11790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59A8EF7-BB5F-B67E-2F14-94D076A69B40}"/>
                </a:ext>
              </a:extLst>
            </p:cNvPr>
            <p:cNvSpPr/>
            <p:nvPr/>
          </p:nvSpPr>
          <p:spPr>
            <a:xfrm>
              <a:off x="2163297" y="1912811"/>
              <a:ext cx="110136" cy="11790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61324FD-C771-4D60-F051-9533B7B31E98}"/>
                </a:ext>
              </a:extLst>
            </p:cNvPr>
            <p:cNvSpPr/>
            <p:nvPr/>
          </p:nvSpPr>
          <p:spPr>
            <a:xfrm>
              <a:off x="2162187" y="2055200"/>
              <a:ext cx="110136" cy="117909"/>
            </a:xfrm>
            <a:prstGeom prst="rect">
              <a:avLst/>
            </a:prstGeom>
            <a:solidFill>
              <a:srgbClr val="00D0D5"/>
            </a:solidFill>
            <a:ln>
              <a:solidFill>
                <a:srgbClr val="00D0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02660E0-3AA9-5499-7E20-166115929CB5}"/>
                </a:ext>
              </a:extLst>
            </p:cNvPr>
            <p:cNvSpPr/>
            <p:nvPr/>
          </p:nvSpPr>
          <p:spPr>
            <a:xfrm>
              <a:off x="2161399" y="1770422"/>
              <a:ext cx="110136" cy="117909"/>
            </a:xfrm>
            <a:prstGeom prst="rect">
              <a:avLst/>
            </a:prstGeom>
            <a:solidFill>
              <a:srgbClr val="7CFFF3"/>
            </a:solidFill>
            <a:ln>
              <a:solidFill>
                <a:srgbClr val="7CFF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D2980F8-0CD0-1660-B2FA-0540808A9D02}"/>
                </a:ext>
              </a:extLst>
            </p:cNvPr>
            <p:cNvSpPr/>
            <p:nvPr/>
          </p:nvSpPr>
          <p:spPr>
            <a:xfrm>
              <a:off x="2309653" y="1767792"/>
              <a:ext cx="110136" cy="117909"/>
            </a:xfrm>
            <a:prstGeom prst="rect">
              <a:avLst/>
            </a:prstGeom>
            <a:solidFill>
              <a:srgbClr val="00D0D5"/>
            </a:solidFill>
            <a:ln>
              <a:solidFill>
                <a:srgbClr val="00D0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4536B8B-D5A2-3DB1-FC01-1E1BA72F34F9}"/>
                </a:ext>
              </a:extLst>
            </p:cNvPr>
            <p:cNvSpPr/>
            <p:nvPr/>
          </p:nvSpPr>
          <p:spPr>
            <a:xfrm>
              <a:off x="2307265" y="1911638"/>
              <a:ext cx="110136" cy="11790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10102"/>
                </a:solidFill>
                <a:highlight>
                  <a:srgbClr val="710102"/>
                </a:highlight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1F1C647-C6D4-046B-45E3-C721132FC87B}"/>
                </a:ext>
              </a:extLst>
            </p:cNvPr>
            <p:cNvSpPr/>
            <p:nvPr/>
          </p:nvSpPr>
          <p:spPr>
            <a:xfrm>
              <a:off x="2309757" y="1621351"/>
              <a:ext cx="110136" cy="117909"/>
            </a:xfrm>
            <a:prstGeom prst="rect">
              <a:avLst/>
            </a:prstGeom>
            <a:solidFill>
              <a:srgbClr val="7CFFF3"/>
            </a:solidFill>
            <a:ln>
              <a:solidFill>
                <a:srgbClr val="7CFF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3B5BA79-163F-8E57-AE14-59C73A402EE7}"/>
                </a:ext>
              </a:extLst>
            </p:cNvPr>
            <p:cNvSpPr/>
            <p:nvPr/>
          </p:nvSpPr>
          <p:spPr>
            <a:xfrm>
              <a:off x="2754851" y="1618175"/>
              <a:ext cx="110136" cy="117909"/>
            </a:xfrm>
            <a:prstGeom prst="rect">
              <a:avLst/>
            </a:prstGeom>
            <a:solidFill>
              <a:srgbClr val="00D0D5"/>
            </a:solidFill>
            <a:ln>
              <a:solidFill>
                <a:srgbClr val="00D0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12AE935-FEA0-2C82-DA80-43F6E044212D}"/>
                </a:ext>
              </a:extLst>
            </p:cNvPr>
            <p:cNvSpPr/>
            <p:nvPr/>
          </p:nvSpPr>
          <p:spPr>
            <a:xfrm>
              <a:off x="2754851" y="1771518"/>
              <a:ext cx="110136" cy="11790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835A9F0-97F0-D080-7A84-8F1E8B1058A0}"/>
                </a:ext>
              </a:extLst>
            </p:cNvPr>
            <p:cNvSpPr/>
            <p:nvPr/>
          </p:nvSpPr>
          <p:spPr>
            <a:xfrm>
              <a:off x="2757258" y="1912778"/>
              <a:ext cx="110136" cy="117909"/>
            </a:xfrm>
            <a:prstGeom prst="rect">
              <a:avLst/>
            </a:prstGeom>
            <a:solidFill>
              <a:srgbClr val="BEFFEB"/>
            </a:solidFill>
            <a:ln>
              <a:solidFill>
                <a:srgbClr val="BEFF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5858ACB-775C-F005-8590-F91F2A6896A1}"/>
                </a:ext>
              </a:extLst>
            </p:cNvPr>
            <p:cNvSpPr/>
            <p:nvPr/>
          </p:nvSpPr>
          <p:spPr>
            <a:xfrm>
              <a:off x="2754851" y="2052829"/>
              <a:ext cx="110136" cy="11790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F5F131F-3A8C-4FFF-4569-9F5C770722EF}"/>
              </a:ext>
            </a:extLst>
          </p:cNvPr>
          <p:cNvGrpSpPr/>
          <p:nvPr/>
        </p:nvGrpSpPr>
        <p:grpSpPr>
          <a:xfrm>
            <a:off x="8526153" y="3066292"/>
            <a:ext cx="1017838" cy="1021041"/>
            <a:chOff x="783259" y="1571282"/>
            <a:chExt cx="824949" cy="82484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5AE89C5-F31E-CBB3-CFCC-866777EE2B50}"/>
                </a:ext>
              </a:extLst>
            </p:cNvPr>
            <p:cNvGrpSpPr/>
            <p:nvPr/>
          </p:nvGrpSpPr>
          <p:grpSpPr>
            <a:xfrm>
              <a:off x="783259" y="1571282"/>
              <a:ext cx="824949" cy="824845"/>
              <a:chOff x="763571" y="367645"/>
              <a:chExt cx="824949" cy="824845"/>
            </a:xfrm>
          </p:grpSpPr>
          <p:sp>
            <p:nvSpPr>
              <p:cNvPr id="117" name="Double Bracket 116">
                <a:extLst>
                  <a:ext uri="{FF2B5EF4-FFF2-40B4-BE49-F238E27FC236}">
                    <a16:creationId xmlns:a16="http://schemas.microsoft.com/office/drawing/2014/main" id="{916FC472-EA1C-E50F-62DA-E4EBFDEB9F30}"/>
                  </a:ext>
                </a:extLst>
              </p:cNvPr>
              <p:cNvSpPr/>
              <p:nvPr/>
            </p:nvSpPr>
            <p:spPr>
              <a:xfrm>
                <a:off x="763571" y="367645"/>
                <a:ext cx="824949" cy="824845"/>
              </a:xfrm>
              <a:prstGeom prst="bracketPair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D6E2FC4-3260-0BAF-C952-B9B7AB774AB8}"/>
                  </a:ext>
                </a:extLst>
              </p:cNvPr>
              <p:cNvCxnSpPr/>
              <p:nvPr/>
            </p:nvCxnSpPr>
            <p:spPr>
              <a:xfrm>
                <a:off x="951109" y="430502"/>
                <a:ext cx="0" cy="714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C058D42-7729-D9ED-88E1-EF41E35FFA43}"/>
                  </a:ext>
                </a:extLst>
              </p:cNvPr>
              <p:cNvCxnSpPr/>
              <p:nvPr/>
            </p:nvCxnSpPr>
            <p:spPr>
              <a:xfrm>
                <a:off x="1400522" y="429390"/>
                <a:ext cx="0" cy="714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81E274F-27AA-89E7-1E7C-3AF3AAEFA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91" y="565104"/>
                <a:ext cx="7508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2D00411D-46DD-8121-C418-6FDA420D4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91" y="1001169"/>
                <a:ext cx="7508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23E2F63-F9F6-00E8-3DB0-4C6F6CDF268F}"/>
                </a:ext>
              </a:extLst>
            </p:cNvPr>
            <p:cNvSpPr/>
            <p:nvPr/>
          </p:nvSpPr>
          <p:spPr>
            <a:xfrm>
              <a:off x="987985" y="1927819"/>
              <a:ext cx="110136" cy="11790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10102"/>
                </a:solidFill>
                <a:highlight>
                  <a:srgbClr val="710102"/>
                </a:highlight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4A00E0-DFF0-A314-A333-00A68069889F}"/>
              </a:ext>
            </a:extLst>
          </p:cNvPr>
          <p:cNvGrpSpPr/>
          <p:nvPr/>
        </p:nvGrpSpPr>
        <p:grpSpPr>
          <a:xfrm>
            <a:off x="9514538" y="3219361"/>
            <a:ext cx="783536" cy="378629"/>
            <a:chOff x="6454540" y="2234475"/>
            <a:chExt cx="635049" cy="305874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ACB60FAB-39E8-A21B-F12D-67A1105AC678}"/>
                </a:ext>
              </a:extLst>
            </p:cNvPr>
            <p:cNvSpPr/>
            <p:nvPr/>
          </p:nvSpPr>
          <p:spPr>
            <a:xfrm rot="10800000">
              <a:off x="6533608" y="2494630"/>
              <a:ext cx="441330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0B5200B-A524-6205-3EAD-E8B6FD238F2D}"/>
                </a:ext>
              </a:extLst>
            </p:cNvPr>
            <p:cNvSpPr txBox="1"/>
            <p:nvPr/>
          </p:nvSpPr>
          <p:spPr>
            <a:xfrm>
              <a:off x="6454540" y="2234475"/>
              <a:ext cx="635049" cy="29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Focus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45DE41B-B223-33AE-CCDA-07B4E8F8E7FF}"/>
                  </a:ext>
                </a:extLst>
              </p:cNvPr>
              <p:cNvSpPr txBox="1"/>
              <p:nvPr/>
            </p:nvSpPr>
            <p:spPr>
              <a:xfrm>
                <a:off x="8819419" y="4078938"/>
                <a:ext cx="47557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45DE41B-B223-33AE-CCDA-07B4E8F8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419" y="4078938"/>
                <a:ext cx="475574" cy="288477"/>
              </a:xfrm>
              <a:prstGeom prst="rect">
                <a:avLst/>
              </a:prstGeom>
              <a:blipFill>
                <a:blip r:embed="rId8"/>
                <a:stretch>
                  <a:fillRect l="-7895" t="-8696" r="-526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ight Arrow 81">
            <a:extLst>
              <a:ext uri="{FF2B5EF4-FFF2-40B4-BE49-F238E27FC236}">
                <a16:creationId xmlns:a16="http://schemas.microsoft.com/office/drawing/2014/main" id="{E82AF263-88F2-7C33-1A45-6FFAFDE89783}"/>
              </a:ext>
            </a:extLst>
          </p:cNvPr>
          <p:cNvSpPr/>
          <p:nvPr/>
        </p:nvSpPr>
        <p:spPr>
          <a:xfrm rot="10800000">
            <a:off x="7917113" y="3541998"/>
            <a:ext cx="544521" cy="565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949F22B-A8A7-79E8-DFB5-BC825FF69876}"/>
              </a:ext>
            </a:extLst>
          </p:cNvPr>
          <p:cNvGrpSpPr/>
          <p:nvPr/>
        </p:nvGrpSpPr>
        <p:grpSpPr>
          <a:xfrm>
            <a:off x="7908548" y="3264906"/>
            <a:ext cx="634145" cy="276999"/>
            <a:chOff x="3900026" y="1460837"/>
            <a:chExt cx="513969" cy="2237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3446BDA0-56FC-A80B-10FE-7A629502D805}"/>
                    </a:ext>
                  </a:extLst>
                </p:cNvPr>
                <p:cNvSpPr txBox="1"/>
                <p:nvPr/>
              </p:nvSpPr>
              <p:spPr>
                <a:xfrm>
                  <a:off x="3900026" y="1460837"/>
                  <a:ext cx="154036" cy="2237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3446BDA0-56FC-A80B-10FE-7A629502D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026" y="1460837"/>
                  <a:ext cx="154036" cy="223773"/>
                </a:xfrm>
                <a:prstGeom prst="rect">
                  <a:avLst/>
                </a:prstGeom>
                <a:blipFill>
                  <a:blip r:embed="rId9"/>
                  <a:stretch>
                    <a:fillRect l="-25000" r="-25000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117F8FA-A867-C002-9373-E7436FAE1089}"/>
                    </a:ext>
                  </a:extLst>
                </p:cNvPr>
                <p:cNvSpPr txBox="1"/>
                <p:nvPr/>
              </p:nvSpPr>
              <p:spPr>
                <a:xfrm>
                  <a:off x="4042522" y="1487642"/>
                  <a:ext cx="371473" cy="1859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acc>
                              <m:accPr>
                                <m:chr m:val="̃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117F8FA-A867-C002-9373-E7436FAE1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2522" y="1487642"/>
                  <a:ext cx="371473" cy="185959"/>
                </a:xfrm>
                <a:prstGeom prst="rect">
                  <a:avLst/>
                </a:prstGeom>
                <a:blipFill>
                  <a:blip r:embed="rId10"/>
                  <a:stretch>
                    <a:fillRect l="-13514" r="-13514" b="-3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D46261E-277C-0918-81E6-B1365D066A97}"/>
                  </a:ext>
                </a:extLst>
              </p:cNvPr>
              <p:cNvSpPr txBox="1"/>
              <p:nvPr/>
            </p:nvSpPr>
            <p:spPr>
              <a:xfrm>
                <a:off x="6941365" y="4065638"/>
                <a:ext cx="811088" cy="262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D46261E-277C-0918-81E6-B1365D066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65" y="4065638"/>
                <a:ext cx="811088" cy="262892"/>
              </a:xfrm>
              <a:prstGeom prst="rect">
                <a:avLst/>
              </a:prstGeom>
              <a:blipFill>
                <a:blip r:embed="rId11"/>
                <a:stretch>
                  <a:fillRect t="-4762" r="-30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DA720340-B321-00D5-DDE8-E2B2DACE2D66}"/>
              </a:ext>
            </a:extLst>
          </p:cNvPr>
          <p:cNvGrpSpPr/>
          <p:nvPr/>
        </p:nvGrpSpPr>
        <p:grpSpPr>
          <a:xfrm>
            <a:off x="6830812" y="3051244"/>
            <a:ext cx="1026070" cy="1021041"/>
            <a:chOff x="3000728" y="3153007"/>
            <a:chExt cx="810857" cy="82484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A7A690E-3A76-FDD5-F496-17F12F78DF30}"/>
                </a:ext>
              </a:extLst>
            </p:cNvPr>
            <p:cNvSpPr/>
            <p:nvPr/>
          </p:nvSpPr>
          <p:spPr>
            <a:xfrm>
              <a:off x="3073698" y="3367160"/>
              <a:ext cx="110136" cy="117909"/>
            </a:xfrm>
            <a:prstGeom prst="rect">
              <a:avLst/>
            </a:prstGeom>
            <a:solidFill>
              <a:srgbClr val="00D0D5"/>
            </a:solidFill>
            <a:ln>
              <a:solidFill>
                <a:srgbClr val="00D0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A1A83EF-6F16-B84C-A5C4-A96EF0DF883A}"/>
                </a:ext>
              </a:extLst>
            </p:cNvPr>
            <p:cNvSpPr/>
            <p:nvPr/>
          </p:nvSpPr>
          <p:spPr>
            <a:xfrm>
              <a:off x="3075320" y="3651147"/>
              <a:ext cx="110136" cy="117909"/>
            </a:xfrm>
            <a:prstGeom prst="rect">
              <a:avLst/>
            </a:prstGeom>
            <a:solidFill>
              <a:srgbClr val="BEFFEB"/>
            </a:solidFill>
            <a:ln>
              <a:solidFill>
                <a:srgbClr val="BEFF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5F3C650-FEC2-2F83-0648-8C2A7049BD33}"/>
                </a:ext>
              </a:extLst>
            </p:cNvPr>
            <p:cNvGrpSpPr/>
            <p:nvPr/>
          </p:nvGrpSpPr>
          <p:grpSpPr>
            <a:xfrm>
              <a:off x="3000728" y="3153007"/>
              <a:ext cx="810857" cy="824845"/>
              <a:chOff x="3000728" y="3153007"/>
              <a:chExt cx="810857" cy="824845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9E79073-2F12-15CF-D0AE-D92349ADF583}"/>
                  </a:ext>
                </a:extLst>
              </p:cNvPr>
              <p:cNvGrpSpPr/>
              <p:nvPr/>
            </p:nvGrpSpPr>
            <p:grpSpPr>
              <a:xfrm>
                <a:off x="3000728" y="3153007"/>
                <a:ext cx="810857" cy="824845"/>
                <a:chOff x="3000728" y="3153007"/>
                <a:chExt cx="810857" cy="824845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99CB3355-DFD2-1BB7-F333-5AFDA1A84BA9}"/>
                    </a:ext>
                  </a:extLst>
                </p:cNvPr>
                <p:cNvGrpSpPr/>
                <p:nvPr/>
              </p:nvGrpSpPr>
              <p:grpSpPr>
                <a:xfrm>
                  <a:off x="3000728" y="3153007"/>
                  <a:ext cx="810857" cy="824845"/>
                  <a:chOff x="1618127" y="3158998"/>
                  <a:chExt cx="810857" cy="824845"/>
                </a:xfrm>
              </p:grpSpPr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1C6FF345-E015-A162-5A76-ED77F0B2357C}"/>
                      </a:ext>
                    </a:extLst>
                  </p:cNvPr>
                  <p:cNvGrpSpPr/>
                  <p:nvPr/>
                </p:nvGrpSpPr>
                <p:grpSpPr>
                  <a:xfrm>
                    <a:off x="1618127" y="3158998"/>
                    <a:ext cx="810857" cy="824845"/>
                    <a:chOff x="770915" y="367645"/>
                    <a:chExt cx="810857" cy="824845"/>
                  </a:xfrm>
                </p:grpSpPr>
                <p:sp>
                  <p:nvSpPr>
                    <p:cNvPr id="106" name="Double Bracket 105">
                      <a:extLst>
                        <a:ext uri="{FF2B5EF4-FFF2-40B4-BE49-F238E27FC236}">
                          <a16:creationId xmlns:a16="http://schemas.microsoft.com/office/drawing/2014/main" id="{0FAE7479-ABC3-B0D7-E3B1-A82128617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915" y="367645"/>
                      <a:ext cx="810857" cy="824845"/>
                    </a:xfrm>
                    <a:prstGeom prst="bracketPair">
                      <a:avLst/>
                    </a:prstGeom>
                    <a:ln w="28575">
                      <a:solidFill>
                        <a:srgbClr val="00206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07" name="Straight Connector 106">
                      <a:extLst>
                        <a:ext uri="{FF2B5EF4-FFF2-40B4-BE49-F238E27FC236}">
                          <a16:creationId xmlns:a16="http://schemas.microsoft.com/office/drawing/2014/main" id="{F65ED23C-E011-947A-940A-AF664827F0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71353" y="430502"/>
                      <a:ext cx="0" cy="71416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Straight Connector 107">
                      <a:extLst>
                        <a:ext uri="{FF2B5EF4-FFF2-40B4-BE49-F238E27FC236}">
                          <a16:creationId xmlns:a16="http://schemas.microsoft.com/office/drawing/2014/main" id="{5C59419A-952D-E4FC-8272-B88E5152AF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390400" y="429390"/>
                      <a:ext cx="0" cy="71416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0DBF7618-4B09-727F-2570-D04D595BAE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591" y="565104"/>
                      <a:ext cx="75088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Straight Connector 109">
                      <a:extLst>
                        <a:ext uri="{FF2B5EF4-FFF2-40B4-BE49-F238E27FC236}">
                          <a16:creationId xmlns:a16="http://schemas.microsoft.com/office/drawing/2014/main" id="{E84C1648-F95E-7B55-EA31-F9B9A1D78C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591" y="1001169"/>
                      <a:ext cx="75088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BAAC449-2C3F-E424-7615-ABE1D1232DC0}"/>
                      </a:ext>
                    </a:extLst>
                  </p:cNvPr>
                  <p:cNvSpPr/>
                  <p:nvPr/>
                </p:nvSpPr>
                <p:spPr>
                  <a:xfrm>
                    <a:off x="1839127" y="3511031"/>
                    <a:ext cx="110136" cy="117909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710102"/>
                      </a:solidFill>
                      <a:highlight>
                        <a:srgbClr val="710102"/>
                      </a:highlight>
                    </a:endParaRPr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BF54D981-973C-E6EA-45FE-C0FB91D2377E}"/>
                      </a:ext>
                    </a:extLst>
                  </p:cNvPr>
                  <p:cNvSpPr/>
                  <p:nvPr/>
                </p:nvSpPr>
                <p:spPr>
                  <a:xfrm>
                    <a:off x="1839127" y="3373151"/>
                    <a:ext cx="110136" cy="117909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710102"/>
                      </a:solidFill>
                      <a:highlight>
                        <a:srgbClr val="710102"/>
                      </a:highlight>
                    </a:endParaRPr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29FC6E3D-E289-BDDC-E824-0998B01176E3}"/>
                      </a:ext>
                    </a:extLst>
                  </p:cNvPr>
                  <p:cNvSpPr/>
                  <p:nvPr/>
                </p:nvSpPr>
                <p:spPr>
                  <a:xfrm>
                    <a:off x="1841029" y="3653737"/>
                    <a:ext cx="108229" cy="123548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710102"/>
                      </a:solidFill>
                      <a:highlight>
                        <a:srgbClr val="710102"/>
                      </a:highlight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2DB5CA04-1AED-6EBF-6A49-C4A265804EEE}"/>
                      </a:ext>
                    </a:extLst>
                  </p:cNvPr>
                  <p:cNvSpPr/>
                  <p:nvPr/>
                </p:nvSpPr>
                <p:spPr>
                  <a:xfrm>
                    <a:off x="1970086" y="3512465"/>
                    <a:ext cx="108227" cy="117909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710102"/>
                      </a:solidFill>
                      <a:highlight>
                        <a:srgbClr val="710102"/>
                      </a:highlight>
                    </a:endParaRPr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00F3A92D-75BB-0279-A150-F4288D18EF2F}"/>
                      </a:ext>
                    </a:extLst>
                  </p:cNvPr>
                  <p:cNvSpPr/>
                  <p:nvPr/>
                </p:nvSpPr>
                <p:spPr>
                  <a:xfrm>
                    <a:off x="1970111" y="3653208"/>
                    <a:ext cx="108229" cy="124075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F34B39B-B324-9830-106A-A46F19856766}"/>
                    </a:ext>
                  </a:extLst>
                </p:cNvPr>
                <p:cNvSpPr/>
                <p:nvPr/>
              </p:nvSpPr>
              <p:spPr>
                <a:xfrm>
                  <a:off x="3221728" y="3220319"/>
                  <a:ext cx="110136" cy="117909"/>
                </a:xfrm>
                <a:prstGeom prst="rect">
                  <a:avLst/>
                </a:prstGeom>
                <a:solidFill>
                  <a:srgbClr val="00D0D5"/>
                </a:solidFill>
                <a:ln>
                  <a:solidFill>
                    <a:srgbClr val="00D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4DBBB3A-7868-1001-44D5-8E76F6C80C4F}"/>
                    </a:ext>
                  </a:extLst>
                </p:cNvPr>
                <p:cNvSpPr/>
                <p:nvPr/>
              </p:nvSpPr>
              <p:spPr>
                <a:xfrm>
                  <a:off x="3073698" y="3220697"/>
                  <a:ext cx="110136" cy="117909"/>
                </a:xfrm>
                <a:prstGeom prst="rect">
                  <a:avLst/>
                </a:prstGeom>
                <a:solidFill>
                  <a:srgbClr val="7CFFF3"/>
                </a:solidFill>
                <a:ln>
                  <a:solidFill>
                    <a:srgbClr val="7CFF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A8A1236-7473-4F2D-475A-FCC1B69E006D}"/>
                    </a:ext>
                  </a:extLst>
                </p:cNvPr>
                <p:cNvSpPr/>
                <p:nvPr/>
              </p:nvSpPr>
              <p:spPr>
                <a:xfrm>
                  <a:off x="3357866" y="3220319"/>
                  <a:ext cx="110136" cy="117909"/>
                </a:xfrm>
                <a:prstGeom prst="rect">
                  <a:avLst/>
                </a:prstGeom>
                <a:solidFill>
                  <a:srgbClr val="7CFFF3"/>
                </a:solidFill>
                <a:ln>
                  <a:solidFill>
                    <a:srgbClr val="7CFF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9BA31D4-BD10-008C-C93C-50CA5A21C02B}"/>
                    </a:ext>
                  </a:extLst>
                </p:cNvPr>
                <p:cNvSpPr/>
                <p:nvPr/>
              </p:nvSpPr>
              <p:spPr>
                <a:xfrm>
                  <a:off x="3494469" y="3215806"/>
                  <a:ext cx="110136" cy="117909"/>
                </a:xfrm>
                <a:prstGeom prst="rect">
                  <a:avLst/>
                </a:prstGeom>
                <a:solidFill>
                  <a:srgbClr val="BEFFEB"/>
                </a:solidFill>
                <a:ln>
                  <a:solidFill>
                    <a:srgbClr val="BEFF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EAC0FD6-863F-4A00-51B4-05EF0F285D38}"/>
                  </a:ext>
                </a:extLst>
              </p:cNvPr>
              <p:cNvSpPr/>
              <p:nvPr/>
            </p:nvSpPr>
            <p:spPr>
              <a:xfrm>
                <a:off x="3075161" y="3508902"/>
                <a:ext cx="110136" cy="117909"/>
              </a:xfrm>
              <a:prstGeom prst="rect">
                <a:avLst/>
              </a:prstGeom>
              <a:solidFill>
                <a:srgbClr val="7CFFF3"/>
              </a:solidFill>
              <a:ln>
                <a:solidFill>
                  <a:srgbClr val="7CFF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433AE99-E287-E2CE-E1B1-8599351D057A}"/>
                  </a:ext>
                </a:extLst>
              </p:cNvPr>
              <p:cNvSpPr/>
              <p:nvPr/>
            </p:nvSpPr>
            <p:spPr>
              <a:xfrm>
                <a:off x="3353720" y="3364892"/>
                <a:ext cx="110136" cy="117909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0102"/>
                  </a:solidFill>
                  <a:highlight>
                    <a:srgbClr val="710102"/>
                  </a:highlight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CDB6309-64C6-9145-C624-1E40A040E56A}"/>
                  </a:ext>
                </a:extLst>
              </p:cNvPr>
              <p:cNvSpPr/>
              <p:nvPr/>
            </p:nvSpPr>
            <p:spPr>
              <a:xfrm>
                <a:off x="3485712" y="3365447"/>
                <a:ext cx="114646" cy="116298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0102"/>
                  </a:solidFill>
                  <a:highlight>
                    <a:srgbClr val="710102"/>
                  </a:highlight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6E026BB-3942-209E-607F-ECDCBAECE389}"/>
                  </a:ext>
                </a:extLst>
              </p:cNvPr>
              <p:cNvSpPr/>
              <p:nvPr/>
            </p:nvSpPr>
            <p:spPr>
              <a:xfrm>
                <a:off x="3483384" y="3505818"/>
                <a:ext cx="116519" cy="12407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557BBAC-FFF6-BBC0-EE89-6CDF6F097FBE}"/>
                  </a:ext>
                </a:extLst>
              </p:cNvPr>
              <p:cNvSpPr/>
              <p:nvPr/>
            </p:nvSpPr>
            <p:spPr>
              <a:xfrm>
                <a:off x="3485416" y="3650580"/>
                <a:ext cx="114643" cy="117909"/>
              </a:xfrm>
              <a:prstGeom prst="rect">
                <a:avLst/>
              </a:prstGeom>
              <a:solidFill>
                <a:srgbClr val="00D0D5"/>
              </a:solidFill>
              <a:ln>
                <a:solidFill>
                  <a:srgbClr val="00D0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C81A5-0097-A895-5942-A69C5DB883E6}"/>
                  </a:ext>
                </a:extLst>
              </p:cNvPr>
              <p:cNvSpPr txBox="1"/>
              <p:nvPr/>
            </p:nvSpPr>
            <p:spPr>
              <a:xfrm>
                <a:off x="9714421" y="1832477"/>
                <a:ext cx="3401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C81A5-0097-A895-5942-A69C5DB88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421" y="1832477"/>
                <a:ext cx="3401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F1812D-B082-2200-9CC8-46A13DF1FE94}"/>
                  </a:ext>
                </a:extLst>
              </p:cNvPr>
              <p:cNvSpPr txBox="1"/>
              <p:nvPr/>
            </p:nvSpPr>
            <p:spPr>
              <a:xfrm>
                <a:off x="8048149" y="3545718"/>
                <a:ext cx="3401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F1812D-B082-2200-9CC8-46A13DF1F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149" y="3545718"/>
                <a:ext cx="3401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85A888E-397D-B7D2-F50E-11087822A0D0}"/>
              </a:ext>
            </a:extLst>
          </p:cNvPr>
          <p:cNvGrpSpPr/>
          <p:nvPr/>
        </p:nvGrpSpPr>
        <p:grpSpPr>
          <a:xfrm>
            <a:off x="6841709" y="4884310"/>
            <a:ext cx="4444358" cy="1394949"/>
            <a:chOff x="6841709" y="4884310"/>
            <a:chExt cx="4444358" cy="13949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2B01D0-A30A-5505-793B-32DE783EE074}"/>
                </a:ext>
              </a:extLst>
            </p:cNvPr>
            <p:cNvGrpSpPr/>
            <p:nvPr/>
          </p:nvGrpSpPr>
          <p:grpSpPr>
            <a:xfrm>
              <a:off x="6841709" y="4884310"/>
              <a:ext cx="4444358" cy="1394949"/>
              <a:chOff x="4288235" y="3573853"/>
              <a:chExt cx="3602114" cy="112690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16E752F-0BDE-3581-539E-A5BA695770EE}"/>
                  </a:ext>
                </a:extLst>
              </p:cNvPr>
              <p:cNvGrpSpPr/>
              <p:nvPr/>
            </p:nvGrpSpPr>
            <p:grpSpPr>
              <a:xfrm>
                <a:off x="4288235" y="3585558"/>
                <a:ext cx="824949" cy="824845"/>
                <a:chOff x="4385035" y="3156773"/>
                <a:chExt cx="824949" cy="824845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907B2F5-2F6C-2E56-E2B3-0BCF5294FDF5}"/>
                    </a:ext>
                  </a:extLst>
                </p:cNvPr>
                <p:cNvGrpSpPr/>
                <p:nvPr/>
              </p:nvGrpSpPr>
              <p:grpSpPr>
                <a:xfrm>
                  <a:off x="4385035" y="3156773"/>
                  <a:ext cx="824949" cy="824845"/>
                  <a:chOff x="763571" y="336117"/>
                  <a:chExt cx="824949" cy="824845"/>
                </a:xfrm>
              </p:grpSpPr>
              <p:sp>
                <p:nvSpPr>
                  <p:cNvPr id="73" name="Double Bracket 72">
                    <a:extLst>
                      <a:ext uri="{FF2B5EF4-FFF2-40B4-BE49-F238E27FC236}">
                        <a16:creationId xmlns:a16="http://schemas.microsoft.com/office/drawing/2014/main" id="{A16BC505-E512-C60C-5CEB-4AD23E99DAD4}"/>
                      </a:ext>
                    </a:extLst>
                  </p:cNvPr>
                  <p:cNvSpPr/>
                  <p:nvPr/>
                </p:nvSpPr>
                <p:spPr>
                  <a:xfrm>
                    <a:off x="763571" y="336117"/>
                    <a:ext cx="824949" cy="824845"/>
                  </a:xfrm>
                  <a:prstGeom prst="bracketPair">
                    <a:avLst/>
                  </a:prstGeom>
                  <a:ln w="28575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9A4A2D4-9289-8185-1A2B-E3E99BB6BB94}"/>
                      </a:ext>
                    </a:extLst>
                  </p:cNvPr>
                  <p:cNvCxnSpPr/>
                  <p:nvPr/>
                </p:nvCxnSpPr>
                <p:spPr>
                  <a:xfrm>
                    <a:off x="951109" y="430502"/>
                    <a:ext cx="0" cy="7141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1100861D-7CB2-26D9-3933-E55F1345A5A5}"/>
                      </a:ext>
                    </a:extLst>
                  </p:cNvPr>
                  <p:cNvCxnSpPr/>
                  <p:nvPr/>
                </p:nvCxnSpPr>
                <p:spPr>
                  <a:xfrm>
                    <a:off x="1400522" y="429390"/>
                    <a:ext cx="0" cy="7141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BA8117EC-D7CB-DC6E-CC69-E065075BBF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591" y="565104"/>
                    <a:ext cx="75088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43D98226-39B9-0A81-8ED1-8D8228932C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591" y="1001169"/>
                    <a:ext cx="75088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BD6384E-92D9-A197-4884-7700814E4862}"/>
                    </a:ext>
                  </a:extLst>
                </p:cNvPr>
                <p:cNvSpPr/>
                <p:nvPr/>
              </p:nvSpPr>
              <p:spPr>
                <a:xfrm>
                  <a:off x="5038858" y="3688517"/>
                  <a:ext cx="110136" cy="117909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710102"/>
                    </a:solidFill>
                    <a:highlight>
                      <a:srgbClr val="710102"/>
                    </a:highlight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9BD470D-B461-2C2B-BDDC-4B184BAEA951}"/>
                    </a:ext>
                  </a:extLst>
                </p:cNvPr>
                <p:cNvSpPr/>
                <p:nvPr/>
              </p:nvSpPr>
              <p:spPr>
                <a:xfrm>
                  <a:off x="5039262" y="3249251"/>
                  <a:ext cx="110136" cy="117909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3244B873-CC32-FE87-4085-1B7A96EDEA1A}"/>
                    </a:ext>
                  </a:extLst>
                </p:cNvPr>
                <p:cNvSpPr/>
                <p:nvPr/>
              </p:nvSpPr>
              <p:spPr>
                <a:xfrm>
                  <a:off x="4441791" y="3688517"/>
                  <a:ext cx="110136" cy="117909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3D1357D5-E2B6-43EA-ED58-237D967E3144}"/>
                    </a:ext>
                  </a:extLst>
                </p:cNvPr>
                <p:cNvSpPr/>
                <p:nvPr/>
              </p:nvSpPr>
              <p:spPr>
                <a:xfrm>
                  <a:off x="5038675" y="3544838"/>
                  <a:ext cx="110136" cy="117909"/>
                </a:xfrm>
                <a:prstGeom prst="rect">
                  <a:avLst/>
                </a:prstGeom>
                <a:solidFill>
                  <a:srgbClr val="BEFFEB"/>
                </a:solidFill>
                <a:ln>
                  <a:solidFill>
                    <a:srgbClr val="BEFF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AD0E0E7-F5C5-82B6-2FE9-06F81FC60A30}"/>
                    </a:ext>
                  </a:extLst>
                </p:cNvPr>
                <p:cNvSpPr/>
                <p:nvPr/>
              </p:nvSpPr>
              <p:spPr>
                <a:xfrm>
                  <a:off x="5037442" y="3401160"/>
                  <a:ext cx="110136" cy="117909"/>
                </a:xfrm>
                <a:prstGeom prst="rect">
                  <a:avLst/>
                </a:prstGeom>
                <a:solidFill>
                  <a:srgbClr val="00D0D5"/>
                </a:solidFill>
                <a:ln>
                  <a:solidFill>
                    <a:srgbClr val="00D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AB2029C-9414-808A-97E2-B0DAF19341C2}"/>
                    </a:ext>
                  </a:extLst>
                </p:cNvPr>
                <p:cNvSpPr/>
                <p:nvPr/>
              </p:nvSpPr>
              <p:spPr>
                <a:xfrm>
                  <a:off x="4441791" y="3541768"/>
                  <a:ext cx="110136" cy="1179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ACA1FD3-85CF-64E8-A733-CD564E3ACD9D}"/>
                    </a:ext>
                  </a:extLst>
                </p:cNvPr>
                <p:cNvSpPr/>
                <p:nvPr/>
              </p:nvSpPr>
              <p:spPr>
                <a:xfrm>
                  <a:off x="4443692" y="3400135"/>
                  <a:ext cx="110136" cy="117909"/>
                </a:xfrm>
                <a:prstGeom prst="rect">
                  <a:avLst/>
                </a:prstGeom>
                <a:solidFill>
                  <a:srgbClr val="E0FFF8"/>
                </a:solidFill>
                <a:ln>
                  <a:solidFill>
                    <a:srgbClr val="E0FF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6034CC8-92FC-D6D1-3FAD-D356E33497D3}"/>
                    </a:ext>
                  </a:extLst>
                </p:cNvPr>
                <p:cNvSpPr/>
                <p:nvPr/>
              </p:nvSpPr>
              <p:spPr>
                <a:xfrm>
                  <a:off x="4445675" y="3249452"/>
                  <a:ext cx="110136" cy="117909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AB0F992-A0B1-7365-3636-0553A8C4F7D6}"/>
                    </a:ext>
                  </a:extLst>
                </p:cNvPr>
                <p:cNvSpPr/>
                <p:nvPr/>
              </p:nvSpPr>
              <p:spPr>
                <a:xfrm>
                  <a:off x="4591817" y="3252276"/>
                  <a:ext cx="110136" cy="117909"/>
                </a:xfrm>
                <a:prstGeom prst="rect">
                  <a:avLst/>
                </a:prstGeom>
                <a:solidFill>
                  <a:srgbClr val="7CFFF3"/>
                </a:solidFill>
                <a:ln>
                  <a:solidFill>
                    <a:srgbClr val="7CFF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C426516-C418-D55F-7469-77BD948C56EB}"/>
                    </a:ext>
                  </a:extLst>
                </p:cNvPr>
                <p:cNvSpPr/>
                <p:nvPr/>
              </p:nvSpPr>
              <p:spPr>
                <a:xfrm>
                  <a:off x="4589336" y="3688516"/>
                  <a:ext cx="110136" cy="117909"/>
                </a:xfrm>
                <a:prstGeom prst="rect">
                  <a:avLst/>
                </a:prstGeom>
                <a:solidFill>
                  <a:srgbClr val="00D0D5"/>
                </a:solidFill>
                <a:ln>
                  <a:solidFill>
                    <a:srgbClr val="00D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D42BC8A4-CCD4-6EF2-E231-D863CCAF9A37}"/>
                    </a:ext>
                  </a:extLst>
                </p:cNvPr>
                <p:cNvSpPr/>
                <p:nvPr/>
              </p:nvSpPr>
              <p:spPr>
                <a:xfrm>
                  <a:off x="4588443" y="3399930"/>
                  <a:ext cx="110136" cy="1179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A2180607-B2E7-92D4-D7BB-AEFE16EA121E}"/>
                    </a:ext>
                  </a:extLst>
                </p:cNvPr>
                <p:cNvSpPr/>
                <p:nvPr/>
              </p:nvSpPr>
              <p:spPr>
                <a:xfrm>
                  <a:off x="4592428" y="3541768"/>
                  <a:ext cx="110136" cy="117909"/>
                </a:xfrm>
                <a:prstGeom prst="rect">
                  <a:avLst/>
                </a:prstGeom>
                <a:solidFill>
                  <a:srgbClr val="BEFFEB"/>
                </a:solidFill>
                <a:ln>
                  <a:solidFill>
                    <a:srgbClr val="BEFF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EB541E7-7F2B-3DFC-B85C-C4D57D91B3AB}"/>
                  </a:ext>
                </a:extLst>
              </p:cNvPr>
              <p:cNvGrpSpPr/>
              <p:nvPr/>
            </p:nvGrpSpPr>
            <p:grpSpPr>
              <a:xfrm>
                <a:off x="5105943" y="3696986"/>
                <a:ext cx="637145" cy="305377"/>
                <a:chOff x="5105943" y="3696986"/>
                <a:chExt cx="637145" cy="305377"/>
              </a:xfrm>
            </p:grpSpPr>
            <p:sp>
              <p:nvSpPr>
                <p:cNvPr id="58" name="Right Arrow 57">
                  <a:extLst>
                    <a:ext uri="{FF2B5EF4-FFF2-40B4-BE49-F238E27FC236}">
                      <a16:creationId xmlns:a16="http://schemas.microsoft.com/office/drawing/2014/main" id="{0584119F-662C-8AA3-0A96-BE7DF2E51C7E}"/>
                    </a:ext>
                  </a:extLst>
                </p:cNvPr>
                <p:cNvSpPr/>
                <p:nvPr/>
              </p:nvSpPr>
              <p:spPr>
                <a:xfrm>
                  <a:off x="5185181" y="3956644"/>
                  <a:ext cx="441330" cy="45719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61A9579-3DDE-ECC4-EF77-CAC11B69521A}"/>
                    </a:ext>
                  </a:extLst>
                </p:cNvPr>
                <p:cNvSpPr txBox="1"/>
                <p:nvPr/>
              </p:nvSpPr>
              <p:spPr>
                <a:xfrm>
                  <a:off x="5105943" y="3696986"/>
                  <a:ext cx="637145" cy="2983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Focus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E058D8F-4397-C404-730C-8793DD216C83}"/>
                  </a:ext>
                </a:extLst>
              </p:cNvPr>
              <p:cNvGrpSpPr/>
              <p:nvPr/>
            </p:nvGrpSpPr>
            <p:grpSpPr>
              <a:xfrm>
                <a:off x="5674417" y="3588386"/>
                <a:ext cx="824949" cy="824845"/>
                <a:chOff x="4411601" y="4607622"/>
                <a:chExt cx="824949" cy="824845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01CAADAA-BD09-D26D-D2EA-CC508CDE9520}"/>
                    </a:ext>
                  </a:extLst>
                </p:cNvPr>
                <p:cNvGrpSpPr/>
                <p:nvPr/>
              </p:nvGrpSpPr>
              <p:grpSpPr>
                <a:xfrm>
                  <a:off x="4411601" y="4607622"/>
                  <a:ext cx="824949" cy="824845"/>
                  <a:chOff x="763571" y="367645"/>
                  <a:chExt cx="824949" cy="824845"/>
                </a:xfrm>
              </p:grpSpPr>
              <p:sp>
                <p:nvSpPr>
                  <p:cNvPr id="53" name="Double Bracket 52">
                    <a:extLst>
                      <a:ext uri="{FF2B5EF4-FFF2-40B4-BE49-F238E27FC236}">
                        <a16:creationId xmlns:a16="http://schemas.microsoft.com/office/drawing/2014/main" id="{4B774ABA-6CA7-7B21-BDF5-EAF23530AC97}"/>
                      </a:ext>
                    </a:extLst>
                  </p:cNvPr>
                  <p:cNvSpPr/>
                  <p:nvPr/>
                </p:nvSpPr>
                <p:spPr>
                  <a:xfrm>
                    <a:off x="763571" y="367645"/>
                    <a:ext cx="824949" cy="824845"/>
                  </a:xfrm>
                  <a:prstGeom prst="bracketPair">
                    <a:avLst/>
                  </a:prstGeom>
                  <a:ln w="28575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20672CE9-7AA2-EE36-DBDB-E5709922529E}"/>
                      </a:ext>
                    </a:extLst>
                  </p:cNvPr>
                  <p:cNvCxnSpPr/>
                  <p:nvPr/>
                </p:nvCxnSpPr>
                <p:spPr>
                  <a:xfrm>
                    <a:off x="951109" y="430502"/>
                    <a:ext cx="0" cy="7141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E13CC38D-D113-B72A-06B5-72F986CF090E}"/>
                      </a:ext>
                    </a:extLst>
                  </p:cNvPr>
                  <p:cNvCxnSpPr/>
                  <p:nvPr/>
                </p:nvCxnSpPr>
                <p:spPr>
                  <a:xfrm>
                    <a:off x="1400522" y="429390"/>
                    <a:ext cx="0" cy="7141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80F445FD-001E-D40D-8D07-D45971CE93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591" y="565104"/>
                    <a:ext cx="75088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CD233D87-F62E-E224-96B9-92E9AF5135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591" y="1001169"/>
                    <a:ext cx="75088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2BE9281-2050-1EE5-2C6A-2EAE48547660}"/>
                    </a:ext>
                  </a:extLst>
                </p:cNvPr>
                <p:cNvSpPr/>
                <p:nvPr/>
              </p:nvSpPr>
              <p:spPr>
                <a:xfrm>
                  <a:off x="5071055" y="5102129"/>
                  <a:ext cx="110136" cy="117909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710102"/>
                    </a:solidFill>
                    <a:highlight>
                      <a:srgbClr val="710102"/>
                    </a:highlight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E3907A7-621D-5FE2-B913-ABC00E0FAA20}"/>
                  </a:ext>
                </a:extLst>
              </p:cNvPr>
              <p:cNvGrpSpPr/>
              <p:nvPr/>
            </p:nvGrpSpPr>
            <p:grpSpPr>
              <a:xfrm>
                <a:off x="6549930" y="3697039"/>
                <a:ext cx="513969" cy="223773"/>
                <a:chOff x="3900026" y="1379093"/>
                <a:chExt cx="513969" cy="22377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69ED3458-C34B-DDD0-AF33-4A997A77C1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0026" y="1379093"/>
                      <a:ext cx="154036" cy="2237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69ED3458-C34B-DDD0-AF33-4A997A77C1A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0026" y="1379093"/>
                      <a:ext cx="154036" cy="223773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5000" r="-25000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80F85B27-5D6F-66E0-053B-F66489F6C8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2522" y="1405897"/>
                      <a:ext cx="371473" cy="18595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80F85B27-5D6F-66E0-053B-F66489F6C8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2522" y="1405897"/>
                      <a:ext cx="371473" cy="18595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13514" t="-5263" r="-13514" b="-2631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01FDCAA-1660-6521-79D0-3CB5C88868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03275" y="4467714"/>
                    <a:ext cx="385449" cy="2330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01FDCAA-1660-6521-79D0-3CB5C88868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3275" y="4467714"/>
                    <a:ext cx="385449" cy="23304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895" t="-8333" r="-526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5D6327E-7AFC-04E8-B3C3-BDE1E2617128}"/>
                  </a:ext>
                </a:extLst>
              </p:cNvPr>
              <p:cNvGrpSpPr/>
              <p:nvPr/>
            </p:nvGrpSpPr>
            <p:grpSpPr>
              <a:xfrm>
                <a:off x="7086755" y="3573853"/>
                <a:ext cx="803594" cy="824845"/>
                <a:chOff x="1612175" y="4614027"/>
                <a:chExt cx="803594" cy="824845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E0DFDD5-A1B6-4E43-1EC5-6DF0C4432543}"/>
                    </a:ext>
                  </a:extLst>
                </p:cNvPr>
                <p:cNvGrpSpPr/>
                <p:nvPr/>
              </p:nvGrpSpPr>
              <p:grpSpPr>
                <a:xfrm>
                  <a:off x="1612175" y="4614027"/>
                  <a:ext cx="803594" cy="824845"/>
                  <a:chOff x="772226" y="367645"/>
                  <a:chExt cx="803594" cy="824845"/>
                </a:xfrm>
              </p:grpSpPr>
              <p:sp>
                <p:nvSpPr>
                  <p:cNvPr id="44" name="Double Bracket 43">
                    <a:extLst>
                      <a:ext uri="{FF2B5EF4-FFF2-40B4-BE49-F238E27FC236}">
                        <a16:creationId xmlns:a16="http://schemas.microsoft.com/office/drawing/2014/main" id="{3E51B529-6207-D67C-D197-36BBC94CC28D}"/>
                      </a:ext>
                    </a:extLst>
                  </p:cNvPr>
                  <p:cNvSpPr/>
                  <p:nvPr/>
                </p:nvSpPr>
                <p:spPr>
                  <a:xfrm>
                    <a:off x="772226" y="367645"/>
                    <a:ext cx="803594" cy="824845"/>
                  </a:xfrm>
                  <a:prstGeom prst="bracketPair">
                    <a:avLst/>
                  </a:prstGeom>
                  <a:ln w="28575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99AABB9-1C31-9F4B-6894-DBBFAF1FA6B8}"/>
                      </a:ext>
                    </a:extLst>
                  </p:cNvPr>
                  <p:cNvCxnSpPr/>
                  <p:nvPr/>
                </p:nvCxnSpPr>
                <p:spPr>
                  <a:xfrm>
                    <a:off x="970159" y="430502"/>
                    <a:ext cx="0" cy="7141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1A4D3E17-8211-EFE0-6322-5244563CFA1E}"/>
                      </a:ext>
                    </a:extLst>
                  </p:cNvPr>
                  <p:cNvCxnSpPr/>
                  <p:nvPr/>
                </p:nvCxnSpPr>
                <p:spPr>
                  <a:xfrm>
                    <a:off x="1375122" y="429390"/>
                    <a:ext cx="0" cy="7141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351F3B0B-767A-9AC9-D3DE-369A269882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591" y="565104"/>
                    <a:ext cx="75088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F16D1B74-648D-52A5-4E78-99310B206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591" y="1001169"/>
                    <a:ext cx="75088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6B50159-FCB5-8949-78CE-11654A98B734}"/>
                    </a:ext>
                  </a:extLst>
                </p:cNvPr>
                <p:cNvSpPr/>
                <p:nvPr/>
              </p:nvSpPr>
              <p:spPr>
                <a:xfrm>
                  <a:off x="2234151" y="5112661"/>
                  <a:ext cx="110136" cy="117909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710102"/>
                    </a:solidFill>
                    <a:highlight>
                      <a:srgbClr val="710102"/>
                    </a:highlight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155DCC3-8431-CD79-DCEF-88496BE7F9E9}"/>
                    </a:ext>
                  </a:extLst>
                </p:cNvPr>
                <p:cNvSpPr/>
                <p:nvPr/>
              </p:nvSpPr>
              <p:spPr>
                <a:xfrm>
                  <a:off x="2234151" y="4970148"/>
                  <a:ext cx="108227" cy="117909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710102"/>
                    </a:solidFill>
                    <a:highlight>
                      <a:srgbClr val="710102"/>
                    </a:highlight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DD59EB1-A855-66AD-962E-38024832BD62}"/>
                    </a:ext>
                  </a:extLst>
                </p:cNvPr>
                <p:cNvSpPr/>
                <p:nvPr/>
              </p:nvSpPr>
              <p:spPr>
                <a:xfrm>
                  <a:off x="2234495" y="4828736"/>
                  <a:ext cx="110136" cy="117909"/>
                </a:xfrm>
                <a:prstGeom prst="rect">
                  <a:avLst/>
                </a:prstGeom>
                <a:solidFill>
                  <a:srgbClr val="00D0D5"/>
                </a:solidFill>
                <a:ln>
                  <a:solidFill>
                    <a:srgbClr val="00D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2241144-9C46-8B55-5825-F8A902BEA949}"/>
                    </a:ext>
                  </a:extLst>
                </p:cNvPr>
                <p:cNvSpPr/>
                <p:nvPr/>
              </p:nvSpPr>
              <p:spPr>
                <a:xfrm>
                  <a:off x="2093556" y="5112393"/>
                  <a:ext cx="108227" cy="117909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710102"/>
                    </a:solidFill>
                    <a:highlight>
                      <a:srgbClr val="710102"/>
                    </a:highlight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943422C-F414-DD32-6DC5-DB0661F6C53B}"/>
                    </a:ext>
                  </a:extLst>
                </p:cNvPr>
                <p:cNvSpPr/>
                <p:nvPr/>
              </p:nvSpPr>
              <p:spPr>
                <a:xfrm>
                  <a:off x="2093556" y="4970006"/>
                  <a:ext cx="106508" cy="118051"/>
                </a:xfrm>
                <a:prstGeom prst="rect">
                  <a:avLst/>
                </a:prstGeom>
                <a:solidFill>
                  <a:srgbClr val="00D0D5"/>
                </a:solidFill>
                <a:ln>
                  <a:solidFill>
                    <a:srgbClr val="00D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9164961-745B-98E2-50FE-9C8CDB3C339F}"/>
                    </a:ext>
                  </a:extLst>
                </p:cNvPr>
                <p:cNvSpPr/>
                <p:nvPr/>
              </p:nvSpPr>
              <p:spPr>
                <a:xfrm>
                  <a:off x="2092406" y="4828735"/>
                  <a:ext cx="110136" cy="117909"/>
                </a:xfrm>
                <a:prstGeom prst="rect">
                  <a:avLst/>
                </a:prstGeom>
                <a:solidFill>
                  <a:srgbClr val="7CFFF3"/>
                </a:solidFill>
                <a:ln>
                  <a:solidFill>
                    <a:srgbClr val="7CFF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C4EBC56-F4BD-7A68-D6EF-44B9F29F1BBF}"/>
                    </a:ext>
                  </a:extLst>
                </p:cNvPr>
                <p:cNvSpPr/>
                <p:nvPr/>
              </p:nvSpPr>
              <p:spPr>
                <a:xfrm>
                  <a:off x="1961890" y="5112393"/>
                  <a:ext cx="102087" cy="119054"/>
                </a:xfrm>
                <a:prstGeom prst="rect">
                  <a:avLst/>
                </a:prstGeom>
                <a:solidFill>
                  <a:srgbClr val="00D0D5"/>
                </a:solidFill>
                <a:ln>
                  <a:solidFill>
                    <a:srgbClr val="00D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6A6F916-D975-56EE-A66D-4744997B976F}"/>
                    </a:ext>
                  </a:extLst>
                </p:cNvPr>
                <p:cNvSpPr/>
                <p:nvPr/>
              </p:nvSpPr>
              <p:spPr>
                <a:xfrm>
                  <a:off x="1828424" y="5267685"/>
                  <a:ext cx="102087" cy="119054"/>
                </a:xfrm>
                <a:prstGeom prst="rect">
                  <a:avLst/>
                </a:prstGeom>
                <a:solidFill>
                  <a:srgbClr val="00D0D5"/>
                </a:solidFill>
                <a:ln>
                  <a:solidFill>
                    <a:srgbClr val="00D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F9798C9-37DD-E56C-F08A-200D078E9139}"/>
                    </a:ext>
                  </a:extLst>
                </p:cNvPr>
                <p:cNvSpPr/>
                <p:nvPr/>
              </p:nvSpPr>
              <p:spPr>
                <a:xfrm>
                  <a:off x="2090737" y="5268258"/>
                  <a:ext cx="110136" cy="117909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710102"/>
                    </a:solidFill>
                    <a:highlight>
                      <a:srgbClr val="710102"/>
                    </a:highlight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17DF15F-CD23-87B1-1ECA-78C93FA2DE0F}"/>
                    </a:ext>
                  </a:extLst>
                </p:cNvPr>
                <p:cNvSpPr/>
                <p:nvPr/>
              </p:nvSpPr>
              <p:spPr>
                <a:xfrm>
                  <a:off x="1955750" y="5268606"/>
                  <a:ext cx="108227" cy="117909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710102"/>
                    </a:solidFill>
                    <a:highlight>
                      <a:srgbClr val="710102"/>
                    </a:highlight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EAF49BE-DDB1-75C4-CB86-F356174B8794}"/>
                    </a:ext>
                  </a:extLst>
                </p:cNvPr>
                <p:cNvSpPr/>
                <p:nvPr/>
              </p:nvSpPr>
              <p:spPr>
                <a:xfrm>
                  <a:off x="1827747" y="5113538"/>
                  <a:ext cx="110136" cy="117909"/>
                </a:xfrm>
                <a:prstGeom prst="rect">
                  <a:avLst/>
                </a:prstGeom>
                <a:solidFill>
                  <a:srgbClr val="7CFFF3"/>
                </a:solidFill>
                <a:ln>
                  <a:solidFill>
                    <a:srgbClr val="7CFF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2644F0F-CFD1-FF62-E85A-C304E1DF2FC4}"/>
                    </a:ext>
                  </a:extLst>
                </p:cNvPr>
                <p:cNvSpPr/>
                <p:nvPr/>
              </p:nvSpPr>
              <p:spPr>
                <a:xfrm>
                  <a:off x="1958028" y="4970725"/>
                  <a:ext cx="110136" cy="117909"/>
                </a:xfrm>
                <a:prstGeom prst="rect">
                  <a:avLst/>
                </a:prstGeom>
                <a:solidFill>
                  <a:srgbClr val="7CFFF3"/>
                </a:solidFill>
                <a:ln>
                  <a:solidFill>
                    <a:srgbClr val="7CFF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07A3CBB-A04B-C73A-1F79-D612B37ED96A}"/>
                    </a:ext>
                  </a:extLst>
                </p:cNvPr>
                <p:cNvSpPr/>
                <p:nvPr/>
              </p:nvSpPr>
              <p:spPr>
                <a:xfrm>
                  <a:off x="1957016" y="4827226"/>
                  <a:ext cx="110136" cy="117909"/>
                </a:xfrm>
                <a:prstGeom prst="rect">
                  <a:avLst/>
                </a:prstGeom>
                <a:solidFill>
                  <a:srgbClr val="BEFFEB"/>
                </a:solidFill>
                <a:ln>
                  <a:solidFill>
                    <a:srgbClr val="BEFF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8AAAC9D7-4059-72DE-AEA7-C9D5D114E034}"/>
                    </a:ext>
                  </a:extLst>
                </p:cNvPr>
                <p:cNvSpPr/>
                <p:nvPr/>
              </p:nvSpPr>
              <p:spPr>
                <a:xfrm>
                  <a:off x="1826000" y="4973405"/>
                  <a:ext cx="110136" cy="117909"/>
                </a:xfrm>
                <a:prstGeom prst="rect">
                  <a:avLst/>
                </a:prstGeom>
                <a:solidFill>
                  <a:srgbClr val="BEFFEB"/>
                </a:solidFill>
                <a:ln>
                  <a:solidFill>
                    <a:srgbClr val="BEFF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8E33EEA-CF11-A15F-CE45-8003D9D922D7}"/>
                    </a:ext>
                  </a:extLst>
                </p:cNvPr>
                <p:cNvSpPr/>
                <p:nvPr/>
              </p:nvSpPr>
              <p:spPr>
                <a:xfrm>
                  <a:off x="1824280" y="4825180"/>
                  <a:ext cx="110136" cy="117909"/>
                </a:xfrm>
                <a:prstGeom prst="rect">
                  <a:avLst/>
                </a:prstGeom>
                <a:solidFill>
                  <a:srgbClr val="E0FFF8"/>
                </a:solidFill>
                <a:ln>
                  <a:solidFill>
                    <a:srgbClr val="E0FF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E529206-6D38-3FBF-BF37-019530707535}"/>
                      </a:ext>
                    </a:extLst>
                  </p:cNvPr>
                  <p:cNvSpPr txBox="1"/>
                  <p:nvPr/>
                </p:nvSpPr>
                <p:spPr>
                  <a:xfrm>
                    <a:off x="7306498" y="4410403"/>
                    <a:ext cx="385449" cy="2387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E529206-6D38-3FBF-BF37-0195307075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6498" y="4410403"/>
                    <a:ext cx="385449" cy="23879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5385" r="-79487" b="-291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38A0CE7-7B0B-B72C-5544-10BC7AC55F32}"/>
                  </a:ext>
                </a:extLst>
              </p:cNvPr>
              <p:cNvSpPr/>
              <p:nvPr/>
            </p:nvSpPr>
            <p:spPr>
              <a:xfrm>
                <a:off x="6573816" y="3963417"/>
                <a:ext cx="441330" cy="45719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C5454B0-287C-29D4-C89D-8B18135E993D}"/>
                    </a:ext>
                  </a:extLst>
                </p:cNvPr>
                <p:cNvSpPr txBox="1"/>
                <p:nvPr/>
              </p:nvSpPr>
              <p:spPr>
                <a:xfrm>
                  <a:off x="9765971" y="5374483"/>
                  <a:ext cx="34016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C5454B0-287C-29D4-C89D-8B18135E9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971" y="5374483"/>
                  <a:ext cx="34016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3" name="Picture 19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02BAFE1-4657-B98F-FBF1-4B1B781EEF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71921" y="869551"/>
            <a:ext cx="3137550" cy="2418363"/>
          </a:xfrm>
          <a:prstGeom prst="rect">
            <a:avLst/>
          </a:prstGeom>
        </p:spPr>
      </p:pic>
      <p:pic>
        <p:nvPicPr>
          <p:cNvPr id="195" name="Picture 194" descr="Diagram&#10;&#10;Description automatically generated">
            <a:extLst>
              <a:ext uri="{FF2B5EF4-FFF2-40B4-BE49-F238E27FC236}">
                <a16:creationId xmlns:a16="http://schemas.microsoft.com/office/drawing/2014/main" id="{8D2B0BAC-D6FF-3564-531E-D81FE9002CB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7834" r="26840" b="256"/>
          <a:stretch/>
        </p:blipFill>
        <p:spPr>
          <a:xfrm>
            <a:off x="1757008" y="3323028"/>
            <a:ext cx="2939576" cy="3171711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332D30E3-C87D-873D-A186-82E54E76A6E0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1" b="-599"/>
          <a:stretch/>
        </p:blipFill>
        <p:spPr>
          <a:xfrm>
            <a:off x="166076" y="864563"/>
            <a:ext cx="3181864" cy="2676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53EFEC-9DD9-0FE2-5D19-E84EFF469186}"/>
              </a:ext>
            </a:extLst>
          </p:cNvPr>
          <p:cNvSpPr txBox="1"/>
          <p:nvPr/>
        </p:nvSpPr>
        <p:spPr>
          <a:xfrm>
            <a:off x="4640543" y="6488668"/>
            <a:ext cx="3269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J. </a:t>
            </a:r>
            <a:r>
              <a:rPr lang="en-US" i="1" dirty="0">
                <a:solidFill>
                  <a:srgbClr val="000000"/>
                </a:solidFill>
                <a:latin typeface="Goudy Old Style" panose="02020502050305020303" pitchFamily="18" charset="77"/>
              </a:rPr>
              <a:t>Chem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. Phys.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159, 094102 (2023)</a:t>
            </a:r>
            <a:endParaRPr lang="en-US" dirty="0">
              <a:latin typeface="Goudy Old Style" panose="02020502050305020303" pitchFamily="18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1BA44-31E9-E7BB-3258-B53BD615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1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44" grpId="0"/>
      <p:bldP spid="149" grpId="0"/>
      <p:bldP spid="150" grpId="0"/>
      <p:bldP spid="81" grpId="0"/>
      <p:bldP spid="82" grpId="0" animBg="1"/>
      <p:bldP spid="84" grpId="0"/>
      <p:bldP spid="6" grpId="0"/>
      <p:bldP spid="7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9AC0-9CBC-DC2D-3BA1-06263FDD4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spectra of Polaritons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6DAC6F-CAF6-005E-9CEF-04A7F6ED1D22}"/>
              </a:ext>
            </a:extLst>
          </p:cNvPr>
          <p:cNvGrpSpPr/>
          <p:nvPr/>
        </p:nvGrpSpPr>
        <p:grpSpPr>
          <a:xfrm>
            <a:off x="4960184" y="1073721"/>
            <a:ext cx="7112688" cy="5258870"/>
            <a:chOff x="1763870" y="81971"/>
            <a:chExt cx="8342639" cy="625098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2EF64CF-74E8-D5B3-3BBC-B3D023D1DB2E}"/>
                </a:ext>
              </a:extLst>
            </p:cNvPr>
            <p:cNvGrpSpPr/>
            <p:nvPr/>
          </p:nvGrpSpPr>
          <p:grpSpPr>
            <a:xfrm>
              <a:off x="2219628" y="81971"/>
              <a:ext cx="7886881" cy="6250983"/>
              <a:chOff x="2219628" y="81971"/>
              <a:chExt cx="7886881" cy="625098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381B3D8-9B0B-080D-98D4-166E98B5E5F3}"/>
                  </a:ext>
                </a:extLst>
              </p:cNvPr>
              <p:cNvGrpSpPr/>
              <p:nvPr/>
            </p:nvGrpSpPr>
            <p:grpSpPr>
              <a:xfrm>
                <a:off x="2219628" y="81971"/>
                <a:ext cx="7886881" cy="6250983"/>
                <a:chOff x="2219628" y="81971"/>
                <a:chExt cx="7886881" cy="6250983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B6AFEB07-B364-CD6C-C788-8A781C903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/>
              </p:blipFill>
              <p:spPr>
                <a:xfrm>
                  <a:off x="2219628" y="81971"/>
                  <a:ext cx="4072295" cy="2902920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276909B8-1BEF-F868-671D-87D5FAF556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6257294" y="81971"/>
                  <a:ext cx="3836367" cy="2902920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86355882-8332-5B7C-98C2-32B8B2A158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2219628" y="2927408"/>
                  <a:ext cx="4072295" cy="3405546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1B3F4AE-8006-87B1-8180-7AA4F9DE00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270141" y="2927408"/>
                  <a:ext cx="3836368" cy="3405546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43E187D-A3A5-DE47-9B9E-DEDC340AD10B}"/>
                  </a:ext>
                </a:extLst>
              </p:cNvPr>
              <p:cNvGrpSpPr/>
              <p:nvPr/>
            </p:nvGrpSpPr>
            <p:grpSpPr>
              <a:xfrm>
                <a:off x="2752702" y="371156"/>
                <a:ext cx="4284029" cy="400110"/>
                <a:chOff x="2752702" y="371156"/>
                <a:chExt cx="4284029" cy="400110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5FA81AA-95E6-F3A4-04F5-2615FF9EC203}"/>
                    </a:ext>
                  </a:extLst>
                </p:cNvPr>
                <p:cNvSpPr txBox="1"/>
                <p:nvPr/>
              </p:nvSpPr>
              <p:spPr>
                <a:xfrm>
                  <a:off x="2752702" y="371156"/>
                  <a:ext cx="62288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(a)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B833BF7-27C0-5F48-3C2A-DB6D0C5F8ABF}"/>
                    </a:ext>
                  </a:extLst>
                </p:cNvPr>
                <p:cNvSpPr txBox="1"/>
                <p:nvPr/>
              </p:nvSpPr>
              <p:spPr>
                <a:xfrm>
                  <a:off x="6413844" y="371156"/>
                  <a:ext cx="62288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(b)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DBF1B71-F49A-BD0D-8123-1DB21578FC3B}"/>
                  </a:ext>
                </a:extLst>
              </p:cNvPr>
              <p:cNvGrpSpPr/>
              <p:nvPr/>
            </p:nvGrpSpPr>
            <p:grpSpPr>
              <a:xfrm>
                <a:off x="2752702" y="319373"/>
                <a:ext cx="6628863" cy="5468226"/>
                <a:chOff x="2752702" y="319373"/>
                <a:chExt cx="6628863" cy="546822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73C5735-8E18-1B73-7E4A-4A91159A5479}"/>
                    </a:ext>
                  </a:extLst>
                </p:cNvPr>
                <p:cNvGrpSpPr/>
                <p:nvPr/>
              </p:nvGrpSpPr>
              <p:grpSpPr>
                <a:xfrm>
                  <a:off x="2752702" y="3074022"/>
                  <a:ext cx="4284029" cy="400110"/>
                  <a:chOff x="2752702" y="371156"/>
                  <a:chExt cx="4284029" cy="400110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8399219-09C8-28B6-8B18-6C917635CDA5}"/>
                      </a:ext>
                    </a:extLst>
                  </p:cNvPr>
                  <p:cNvSpPr txBox="1"/>
                  <p:nvPr/>
                </p:nvSpPr>
                <p:spPr>
                  <a:xfrm>
                    <a:off x="2752702" y="371156"/>
                    <a:ext cx="62288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(c)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7A10D06-4ABC-F88D-C5CE-BC1A7969D4FB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844" y="371156"/>
                    <a:ext cx="62288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(d)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DF53D11-8C6E-A50B-FDEF-D9FA4A9B33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1383" y="383513"/>
                      <a:ext cx="1664518" cy="4755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meV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DF53D11-8C6E-A50B-FDEF-D9FA4A9B33A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1383" y="383513"/>
                      <a:ext cx="1664518" cy="475593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3E7ABE4-C2B3-4F86-9DA9-6CB357090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5006" y="319373"/>
                      <a:ext cx="1729853" cy="4755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meV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3E7ABE4-C2B3-4F86-9DA9-6CB3570908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006" y="319373"/>
                      <a:ext cx="1729853" cy="475593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0240BF6-4846-BC01-3D3D-BD688142A9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1566" y="5312006"/>
                      <a:ext cx="1833630" cy="4755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meV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0240BF6-4846-BC01-3D3D-BD688142A9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1566" y="5312006"/>
                      <a:ext cx="1833630" cy="475593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08546FA-B240-78F0-F3AD-B9EEC04C15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58315" y="5300784"/>
                      <a:ext cx="2023250" cy="4755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meV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08546FA-B240-78F0-F3AD-B9EEC04C15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58315" y="5300784"/>
                      <a:ext cx="2023250" cy="475593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F8F86F-1A76-21CF-23BC-018186B0F947}"/>
                </a:ext>
              </a:extLst>
            </p:cNvPr>
            <p:cNvSpPr txBox="1"/>
            <p:nvPr/>
          </p:nvSpPr>
          <p:spPr>
            <a:xfrm rot="16200000">
              <a:off x="-33586" y="2501750"/>
              <a:ext cx="4136409" cy="54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oudy Old Style" panose="02020502050305020303" pitchFamily="18" charset="77"/>
                </a:rPr>
                <a:t>Absorption (Normalized)</a:t>
              </a:r>
            </a:p>
          </p:txBody>
        </p:sp>
      </p:grpSp>
      <p:pic>
        <p:nvPicPr>
          <p:cNvPr id="58" name="Picture 5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079006CB-7342-3E3A-7CE9-3F128C8F802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7447" y="3815581"/>
            <a:ext cx="4383703" cy="1303953"/>
          </a:xfrm>
          <a:prstGeom prst="rect">
            <a:avLst/>
          </a:prstGeom>
          <a:ln w="28575">
            <a:noFill/>
          </a:ln>
        </p:spPr>
      </p:pic>
      <p:pic>
        <p:nvPicPr>
          <p:cNvPr id="60" name="Picture 59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5D457842-F8D8-6F9F-46DB-47F624A67A7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5004" y="5318843"/>
            <a:ext cx="5025805" cy="899077"/>
          </a:xfrm>
          <a:prstGeom prst="rect">
            <a:avLst/>
          </a:prstGeom>
          <a:ln w="28575">
            <a:noFill/>
          </a:ln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59F8E919-6DEC-4494-6740-B318D90082C8}"/>
              </a:ext>
            </a:extLst>
          </p:cNvPr>
          <p:cNvGrpSpPr/>
          <p:nvPr/>
        </p:nvGrpSpPr>
        <p:grpSpPr>
          <a:xfrm>
            <a:off x="1209213" y="929667"/>
            <a:ext cx="2645505" cy="2560987"/>
            <a:chOff x="1234652" y="894928"/>
            <a:chExt cx="2645505" cy="25609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D71165-79F7-1427-D342-00E4F88E95C3}"/>
                </a:ext>
              </a:extLst>
            </p:cNvPr>
            <p:cNvGrpSpPr/>
            <p:nvPr/>
          </p:nvGrpSpPr>
          <p:grpSpPr>
            <a:xfrm>
              <a:off x="1234652" y="894928"/>
              <a:ext cx="2645505" cy="2560987"/>
              <a:chOff x="2275297" y="1230364"/>
              <a:chExt cx="1875416" cy="205169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87265A5-8883-1A23-8D3F-F4FAF99732E2}"/>
                  </a:ext>
                </a:extLst>
              </p:cNvPr>
              <p:cNvGrpSpPr/>
              <p:nvPr/>
            </p:nvGrpSpPr>
            <p:grpSpPr>
              <a:xfrm>
                <a:off x="2275297" y="1230364"/>
                <a:ext cx="1875416" cy="2051697"/>
                <a:chOff x="134681" y="3375158"/>
                <a:chExt cx="1383282" cy="1354091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8151CF91-A0EE-595A-FFB4-D2DBBAE335A5}"/>
                    </a:ext>
                  </a:extLst>
                </p:cNvPr>
                <p:cNvGrpSpPr/>
                <p:nvPr/>
              </p:nvGrpSpPr>
              <p:grpSpPr>
                <a:xfrm>
                  <a:off x="134681" y="3451325"/>
                  <a:ext cx="1383282" cy="1277924"/>
                  <a:chOff x="134681" y="3451325"/>
                  <a:chExt cx="1383282" cy="1277924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79F53048-787D-077F-9304-EBE8E150435E}"/>
                      </a:ext>
                    </a:extLst>
                  </p:cNvPr>
                  <p:cNvGrpSpPr/>
                  <p:nvPr/>
                </p:nvGrpSpPr>
                <p:grpSpPr>
                  <a:xfrm>
                    <a:off x="134681" y="3477799"/>
                    <a:ext cx="607334" cy="1251450"/>
                    <a:chOff x="1705638" y="3901278"/>
                    <a:chExt cx="637240" cy="1367269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556D761E-8C33-A3FA-461E-95C8F0D274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5638" y="4180758"/>
                      <a:ext cx="568094" cy="823549"/>
                      <a:chOff x="1064015" y="2807985"/>
                      <a:chExt cx="568094" cy="823549"/>
                    </a:xfrm>
                  </p:grpSpPr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D0E7FC52-F6A7-3292-C2C2-3FAF3FAFC0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8694" y="2807985"/>
                        <a:ext cx="543415" cy="62702"/>
                      </a:xfrm>
                      <a:prstGeom prst="rect">
                        <a:avLst/>
                      </a:prstGeom>
                      <a:solidFill>
                        <a:srgbClr val="FF6B5A"/>
                      </a:solidFill>
                      <a:ln>
                        <a:solidFill>
                          <a:srgbClr val="FF6B5A"/>
                        </a:solidFill>
                      </a:ln>
                      <a:effectLst>
                        <a:glow rad="228600">
                          <a:schemeClr val="accent2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rgbClr val="FF6B5A"/>
                          </a:solidFill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68A39132-E095-4036-9416-9526968C54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8691" y="3568832"/>
                        <a:ext cx="543415" cy="62702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C0895C5F-D2CE-423D-38F6-DA9E858B5E3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64015" y="3044066"/>
                            <a:ext cx="331385" cy="31070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800" i="1" smtClean="0">
                                          <a:solidFill>
                                            <a:srgbClr val="FF6B5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FF6B5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solidFill>
                                            <a:srgbClr val="FF6B5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8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C0895C5F-D2CE-423D-38F6-DA9E858B5E3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64015" y="3044066"/>
                            <a:ext cx="331385" cy="310700"/>
                          </a:xfrm>
                          <a:prstGeom prst="rect">
                            <a:avLst/>
                          </a:prstGeom>
                          <a:blipFill>
                            <a:blip r:embed="rId26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1" name="TextBox 60">
                          <a:extLst>
                            <a:ext uri="{FF2B5EF4-FFF2-40B4-BE49-F238E27FC236}">
                              <a16:creationId xmlns:a16="http://schemas.microsoft.com/office/drawing/2014/main" id="{76FF0612-9CA1-1772-B626-8DEE47AF74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65594" y="5019634"/>
                          <a:ext cx="577284" cy="24891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61" name="TextBox 60">
                          <a:extLst>
                            <a:ext uri="{FF2B5EF4-FFF2-40B4-BE49-F238E27FC236}">
                              <a16:creationId xmlns:a16="http://schemas.microsoft.com/office/drawing/2014/main" id="{76FF0612-9CA1-1772-B626-8DEE47AF74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65594" y="5019634"/>
                          <a:ext cx="577284" cy="248913"/>
                        </a:xfrm>
                        <a:prstGeom prst="rect">
                          <a:avLst/>
                        </a:prstGeom>
                        <a:blipFill>
                          <a:blip r:embed="rId27"/>
                          <a:stretch>
                            <a:fillRect l="-2381" t="-166667" r="-22619" b="-241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503A531F-3A3A-ADB3-321C-E8EE5BF1982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69037" y="3901278"/>
                          <a:ext cx="552498" cy="24891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503A531F-3A3A-ADB3-321C-E8EE5BF1982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69037" y="3901278"/>
                          <a:ext cx="552498" cy="248913"/>
                        </a:xfrm>
                        <a:prstGeom prst="rect">
                          <a:avLst/>
                        </a:prstGeom>
                        <a:blipFill>
                          <a:blip r:embed="rId28"/>
                          <a:stretch>
                            <a:fillRect l="-7500" t="-171429" r="-25000" b="-25142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E0C51C2-413B-A05C-A86B-8F0C3D6ABF17}"/>
                      </a:ext>
                    </a:extLst>
                  </p:cNvPr>
                  <p:cNvGrpSpPr/>
                  <p:nvPr/>
                </p:nvGrpSpPr>
                <p:grpSpPr>
                  <a:xfrm>
                    <a:off x="976690" y="3451325"/>
                    <a:ext cx="541273" cy="1267465"/>
                    <a:chOff x="2637987" y="3872381"/>
                    <a:chExt cx="567929" cy="1384778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CB73356C-BAA8-2840-3C0B-8CA39B3524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37987" y="4182663"/>
                      <a:ext cx="543415" cy="828210"/>
                      <a:chOff x="1996364" y="2773020"/>
                      <a:chExt cx="543415" cy="828210"/>
                    </a:xfrm>
                  </p:grpSpPr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106AFE55-B212-30D5-818E-776AA3418D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96364" y="2773020"/>
                        <a:ext cx="543415" cy="6270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  <a:effectLst>
                        <a:glow rad="228600">
                          <a:srgbClr val="FFC000">
                            <a:alpha val="4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7EFB41BC-4258-E121-7AEE-DADB6F22E8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96364" y="3538528"/>
                        <a:ext cx="543415" cy="62702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2" name="TextBox 51">
                          <a:extLst>
                            <a:ext uri="{FF2B5EF4-FFF2-40B4-BE49-F238E27FC236}">
                              <a16:creationId xmlns:a16="http://schemas.microsoft.com/office/drawing/2014/main" id="{A9BC9015-BC85-FE9A-CC19-2551EF0B5D0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93110" y="5008246"/>
                          <a:ext cx="385833" cy="24891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52" name="TextBox 51">
                          <a:extLst>
                            <a:ext uri="{FF2B5EF4-FFF2-40B4-BE49-F238E27FC236}">
                              <a16:creationId xmlns:a16="http://schemas.microsoft.com/office/drawing/2014/main" id="{A9BC9015-BC85-FE9A-CC19-2551EF0B5D0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93110" y="5008246"/>
                          <a:ext cx="385833" cy="248913"/>
                        </a:xfrm>
                        <a:prstGeom prst="rect">
                          <a:avLst/>
                        </a:prstGeom>
                        <a:blipFill>
                          <a:blip r:embed="rId29"/>
                          <a:stretch>
                            <a:fillRect l="-29825" t="-171429" r="-56140" b="-25142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383642EC-29D6-56CB-EE34-991722660D6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97483" y="3872381"/>
                          <a:ext cx="508433" cy="24891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383642EC-29D6-56CB-EE34-991722660D6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97483" y="3872381"/>
                          <a:ext cx="508433" cy="248913"/>
                        </a:xfrm>
                        <a:prstGeom prst="rect">
                          <a:avLst/>
                        </a:prstGeom>
                        <a:blipFill>
                          <a:blip r:embed="rId30"/>
                          <a:stretch>
                            <a:fillRect l="-12162" t="-171429" r="-31081" b="-25142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9D73FE40-6FB0-92E0-0B29-9B51ACA850F3}"/>
                    </a:ext>
                  </a:extLst>
                </p:cNvPr>
                <p:cNvSpPr/>
                <p:nvPr/>
              </p:nvSpPr>
              <p:spPr>
                <a:xfrm>
                  <a:off x="628436" y="3626666"/>
                  <a:ext cx="392227" cy="78961"/>
                </a:xfrm>
                <a:custGeom>
                  <a:avLst/>
                  <a:gdLst>
                    <a:gd name="connsiteX0" fmla="*/ 0 w 242761"/>
                    <a:gd name="connsiteY0" fmla="*/ 242868 h 242868"/>
                    <a:gd name="connsiteX1" fmla="*/ 105197 w 242761"/>
                    <a:gd name="connsiteY1" fmla="*/ 107 h 242868"/>
                    <a:gd name="connsiteX2" fmla="*/ 242761 w 242761"/>
                    <a:gd name="connsiteY2" fmla="*/ 218592 h 242868"/>
                    <a:gd name="connsiteX0" fmla="*/ 0 w 242761"/>
                    <a:gd name="connsiteY0" fmla="*/ 197602 h 197602"/>
                    <a:gd name="connsiteX1" fmla="*/ 117897 w 242761"/>
                    <a:gd name="connsiteY1" fmla="*/ 177 h 197602"/>
                    <a:gd name="connsiteX2" fmla="*/ 242761 w 242761"/>
                    <a:gd name="connsiteY2" fmla="*/ 173326 h 19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2761" h="197602">
                      <a:moveTo>
                        <a:pt x="0" y="197602"/>
                      </a:moveTo>
                      <a:cubicBezTo>
                        <a:pt x="32368" y="78244"/>
                        <a:pt x="77437" y="4223"/>
                        <a:pt x="117897" y="177"/>
                      </a:cubicBezTo>
                      <a:cubicBezTo>
                        <a:pt x="158357" y="-3869"/>
                        <a:pt x="194209" y="62060"/>
                        <a:pt x="242761" y="173326"/>
                      </a:cubicBezTo>
                    </a:path>
                  </a:pathLst>
                </a:custGeom>
                <a:noFill/>
                <a:ln w="38100">
                  <a:solidFill>
                    <a:schemeClr val="accent2"/>
                  </a:solidFill>
                  <a:headEnd type="stealth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6DA019ED-05B6-33CF-4F85-CFF188956B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880" y="3375158"/>
                      <a:ext cx="228655" cy="22782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6DA019ED-05B6-33CF-4F85-CFF188956B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880" y="3375158"/>
                      <a:ext cx="228655" cy="227826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l="-20000" r="-2857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19345986-5DC5-3A88-63B7-1B2D14DAE419}"/>
                  </a:ext>
                </a:extLst>
              </p:cNvPr>
              <p:cNvSpPr/>
              <p:nvPr/>
            </p:nvSpPr>
            <p:spPr>
              <a:xfrm rot="16200000">
                <a:off x="2222466" y="2310432"/>
                <a:ext cx="920983" cy="7293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FF01F2E-FE93-8CF8-ECA1-F419F138AE42}"/>
                </a:ext>
              </a:extLst>
            </p:cNvPr>
            <p:cNvSpPr/>
            <p:nvPr/>
          </p:nvSpPr>
          <p:spPr>
            <a:xfrm>
              <a:off x="3231003" y="1753049"/>
              <a:ext cx="189005" cy="1078909"/>
            </a:xfrm>
            <a:custGeom>
              <a:avLst/>
              <a:gdLst>
                <a:gd name="connsiteX0" fmla="*/ 152436 w 225946"/>
                <a:gd name="connsiteY0" fmla="*/ 0 h 475488"/>
                <a:gd name="connsiteX1" fmla="*/ 158532 w 225946"/>
                <a:gd name="connsiteY1" fmla="*/ 152400 h 475488"/>
                <a:gd name="connsiteX2" fmla="*/ 54900 w 225946"/>
                <a:gd name="connsiteY2" fmla="*/ 176784 h 475488"/>
                <a:gd name="connsiteX3" fmla="*/ 225588 w 225946"/>
                <a:gd name="connsiteY3" fmla="*/ 219456 h 475488"/>
                <a:gd name="connsiteX4" fmla="*/ 36 w 225946"/>
                <a:gd name="connsiteY4" fmla="*/ 256032 h 475488"/>
                <a:gd name="connsiteX5" fmla="*/ 207300 w 225946"/>
                <a:gd name="connsiteY5" fmla="*/ 286512 h 475488"/>
                <a:gd name="connsiteX6" fmla="*/ 121956 w 225946"/>
                <a:gd name="connsiteY6" fmla="*/ 329184 h 475488"/>
                <a:gd name="connsiteX7" fmla="*/ 121956 w 225946"/>
                <a:gd name="connsiteY7" fmla="*/ 475488 h 47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946" h="475488">
                  <a:moveTo>
                    <a:pt x="152436" y="0"/>
                  </a:moveTo>
                  <a:cubicBezTo>
                    <a:pt x="163612" y="61468"/>
                    <a:pt x="174788" y="122936"/>
                    <a:pt x="158532" y="152400"/>
                  </a:cubicBezTo>
                  <a:cubicBezTo>
                    <a:pt x="142276" y="181864"/>
                    <a:pt x="43724" y="165608"/>
                    <a:pt x="54900" y="176784"/>
                  </a:cubicBezTo>
                  <a:cubicBezTo>
                    <a:pt x="66076" y="187960"/>
                    <a:pt x="234732" y="206248"/>
                    <a:pt x="225588" y="219456"/>
                  </a:cubicBezTo>
                  <a:cubicBezTo>
                    <a:pt x="216444" y="232664"/>
                    <a:pt x="3084" y="244856"/>
                    <a:pt x="36" y="256032"/>
                  </a:cubicBezTo>
                  <a:cubicBezTo>
                    <a:pt x="-3012" y="267208"/>
                    <a:pt x="186980" y="274320"/>
                    <a:pt x="207300" y="286512"/>
                  </a:cubicBezTo>
                  <a:cubicBezTo>
                    <a:pt x="227620" y="298704"/>
                    <a:pt x="136180" y="297688"/>
                    <a:pt x="121956" y="329184"/>
                  </a:cubicBezTo>
                  <a:cubicBezTo>
                    <a:pt x="107732" y="360680"/>
                    <a:pt x="114844" y="418084"/>
                    <a:pt x="121956" y="475488"/>
                  </a:cubicBezTo>
                </a:path>
              </a:pathLst>
            </a:custGeom>
            <a:noFill/>
            <a:ln w="57150">
              <a:solidFill>
                <a:srgbClr val="00D0D5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333BAE1-A804-86AC-3248-7180D3C156F1}"/>
                    </a:ext>
                  </a:extLst>
                </p:cNvPr>
                <p:cNvSpPr txBox="1"/>
                <p:nvPr/>
              </p:nvSpPr>
              <p:spPr>
                <a:xfrm>
                  <a:off x="3395448" y="2093144"/>
                  <a:ext cx="40707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rgbClr val="00D0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sz="2800" dirty="0">
                    <a:solidFill>
                      <a:srgbClr val="00D0D5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333BAE1-A804-86AC-3248-7180D3C15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5448" y="2093144"/>
                  <a:ext cx="407079" cy="430887"/>
                </a:xfrm>
                <a:prstGeom prst="rect">
                  <a:avLst/>
                </a:prstGeom>
                <a:blipFill>
                  <a:blip r:embed="rId32"/>
                  <a:stretch>
                    <a:fillRect l="-3030" r="-3030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644BC80-EBC3-5A7D-70D8-0A9B59F74D35}"/>
              </a:ext>
            </a:extLst>
          </p:cNvPr>
          <p:cNvSpPr txBox="1"/>
          <p:nvPr/>
        </p:nvSpPr>
        <p:spPr>
          <a:xfrm>
            <a:off x="4640543" y="6488668"/>
            <a:ext cx="3269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J. </a:t>
            </a:r>
            <a:r>
              <a:rPr lang="en-US" i="1" dirty="0">
                <a:solidFill>
                  <a:srgbClr val="000000"/>
                </a:solidFill>
                <a:latin typeface="Goudy Old Style" panose="02020502050305020303" pitchFamily="18" charset="77"/>
              </a:rPr>
              <a:t>Chem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. Phys.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159, 094102 (2023)</a:t>
            </a:r>
            <a:endParaRPr lang="en-US" dirty="0">
              <a:latin typeface="Goudy Old Style" panose="02020502050305020303" pitchFamily="18" charset="77"/>
            </a:endParaRP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BB2EDB7-F82F-3122-A9BB-D75D631A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9731-A101-58DB-8663-9F708D991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77"/>
              </a:rPr>
              <a:t>2</a:t>
            </a:r>
            <a:r>
              <a:rPr lang="en-US" dirty="0"/>
              <a:t>DES of a monomer in cavity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D0C1E3-AAE4-AAB5-4B26-0DBDED9BD4AB}"/>
              </a:ext>
            </a:extLst>
          </p:cNvPr>
          <p:cNvGrpSpPr/>
          <p:nvPr/>
        </p:nvGrpSpPr>
        <p:grpSpPr>
          <a:xfrm>
            <a:off x="4755377" y="850549"/>
            <a:ext cx="3154046" cy="2809607"/>
            <a:chOff x="504450" y="710227"/>
            <a:chExt cx="3541740" cy="30445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C96A06-CA03-65E2-1A3B-EA68A28AE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450" y="710227"/>
              <a:ext cx="3541740" cy="30445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9FB4D9E-B824-A754-EE32-AE8352AD4184}"/>
                    </a:ext>
                  </a:extLst>
                </p:cNvPr>
                <p:cNvSpPr txBox="1"/>
                <p:nvPr/>
              </p:nvSpPr>
              <p:spPr>
                <a:xfrm>
                  <a:off x="1480188" y="987453"/>
                  <a:ext cx="13492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meV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828EFC6-E511-1F71-EC64-AB7B4F20A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188" y="987453"/>
                  <a:ext cx="134927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BF393D-151A-3553-D14D-937E1F5C6AE6}"/>
              </a:ext>
            </a:extLst>
          </p:cNvPr>
          <p:cNvGrpSpPr/>
          <p:nvPr/>
        </p:nvGrpSpPr>
        <p:grpSpPr>
          <a:xfrm>
            <a:off x="8324419" y="1820323"/>
            <a:ext cx="3702229" cy="3245756"/>
            <a:chOff x="8324419" y="1820323"/>
            <a:chExt cx="3702229" cy="3245756"/>
          </a:xfrm>
        </p:grpSpPr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EAC103DA-9945-AAC3-51C0-3CCFC2CA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24419" y="1870977"/>
              <a:ext cx="3702229" cy="3195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0D1407-4F14-7EB8-6359-31A0C333EE9E}"/>
                    </a:ext>
                  </a:extLst>
                </p:cNvPr>
                <p:cNvSpPr txBox="1"/>
                <p:nvPr/>
              </p:nvSpPr>
              <p:spPr>
                <a:xfrm>
                  <a:off x="8630037" y="1820323"/>
                  <a:ext cx="3754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0D1407-4F14-7EB8-6359-31A0C333E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037" y="1820323"/>
                  <a:ext cx="37540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C75A44-1D8C-8D4B-D287-DFC0DA41CCE8}"/>
              </a:ext>
            </a:extLst>
          </p:cNvPr>
          <p:cNvGrpSpPr/>
          <p:nvPr/>
        </p:nvGrpSpPr>
        <p:grpSpPr>
          <a:xfrm>
            <a:off x="6639738" y="1598806"/>
            <a:ext cx="1891866" cy="705847"/>
            <a:chOff x="2652658" y="1517215"/>
            <a:chExt cx="1891866" cy="70584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6E700A8-D913-D4EB-B8A1-0D41A9F1D9A8}"/>
                </a:ext>
              </a:extLst>
            </p:cNvPr>
            <p:cNvSpPr/>
            <p:nvPr/>
          </p:nvSpPr>
          <p:spPr>
            <a:xfrm>
              <a:off x="2652658" y="1517215"/>
              <a:ext cx="96019" cy="9749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D9A305-20A7-009F-3F92-9F04969E50DD}"/>
                </a:ext>
              </a:extLst>
            </p:cNvPr>
            <p:cNvCxnSpPr>
              <a:cxnSpLocks/>
            </p:cNvCxnSpPr>
            <p:nvPr/>
          </p:nvCxnSpPr>
          <p:spPr>
            <a:xfrm>
              <a:off x="2772209" y="1607906"/>
              <a:ext cx="1772315" cy="615156"/>
            </a:xfrm>
            <a:prstGeom prst="straightConnector1">
              <a:avLst/>
            </a:prstGeom>
            <a:ln w="50800">
              <a:solidFill>
                <a:srgbClr val="C00000">
                  <a:alpha val="50040"/>
                </a:srgb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D6163E-E314-E5C8-ED08-448A709D7932}"/>
              </a:ext>
            </a:extLst>
          </p:cNvPr>
          <p:cNvGrpSpPr/>
          <p:nvPr/>
        </p:nvGrpSpPr>
        <p:grpSpPr>
          <a:xfrm>
            <a:off x="4687953" y="3680150"/>
            <a:ext cx="3229698" cy="2809608"/>
            <a:chOff x="582831" y="4021206"/>
            <a:chExt cx="3546181" cy="30483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188699-906B-8945-7554-63722743F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2831" y="4021206"/>
              <a:ext cx="3546181" cy="30483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38EF0C4-D61C-A108-F100-FB213A6B68A1}"/>
                    </a:ext>
                  </a:extLst>
                </p:cNvPr>
                <p:cNvSpPr txBox="1"/>
                <p:nvPr/>
              </p:nvSpPr>
              <p:spPr>
                <a:xfrm>
                  <a:off x="1480599" y="4256512"/>
                  <a:ext cx="1493112" cy="378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meV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38EF0C4-D61C-A108-F100-FB213A6B6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599" y="4256512"/>
                  <a:ext cx="1493112" cy="37856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3405F4-DAE6-6D37-FA71-7FD1871B2DC5}"/>
              </a:ext>
            </a:extLst>
          </p:cNvPr>
          <p:cNvGrpSpPr/>
          <p:nvPr/>
        </p:nvGrpSpPr>
        <p:grpSpPr>
          <a:xfrm>
            <a:off x="6644440" y="4650492"/>
            <a:ext cx="1887164" cy="890324"/>
            <a:chOff x="6644440" y="4650492"/>
            <a:chExt cx="1887164" cy="89032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E1A6F49-D6C1-F3CE-2327-C7B93E3CF933}"/>
                </a:ext>
              </a:extLst>
            </p:cNvPr>
            <p:cNvSpPr/>
            <p:nvPr/>
          </p:nvSpPr>
          <p:spPr>
            <a:xfrm rot="20447943">
              <a:off x="6644440" y="5443324"/>
              <a:ext cx="96019" cy="9749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176FFA-C558-A551-4BD6-A5D1B6C4B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3820" y="4650492"/>
              <a:ext cx="1777784" cy="815221"/>
            </a:xfrm>
            <a:prstGeom prst="straightConnector1">
              <a:avLst/>
            </a:prstGeom>
            <a:ln w="50800">
              <a:solidFill>
                <a:srgbClr val="C00000">
                  <a:alpha val="50040"/>
                </a:srgb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A6DD00-A4E2-D088-C63D-BC2247DAACD2}"/>
              </a:ext>
            </a:extLst>
          </p:cNvPr>
          <p:cNvGrpSpPr/>
          <p:nvPr/>
        </p:nvGrpSpPr>
        <p:grpSpPr>
          <a:xfrm>
            <a:off x="213295" y="850550"/>
            <a:ext cx="3789770" cy="2809606"/>
            <a:chOff x="213295" y="850550"/>
            <a:chExt cx="3789770" cy="2809606"/>
          </a:xfrm>
        </p:grpSpPr>
        <p:pic>
          <p:nvPicPr>
            <p:cNvPr id="11" name="Picture 10" descr="A computer generated image of a red circle&#10;&#10;Description automatically generated">
              <a:extLst>
                <a:ext uri="{FF2B5EF4-FFF2-40B4-BE49-F238E27FC236}">
                  <a16:creationId xmlns:a16="http://schemas.microsoft.com/office/drawing/2014/main" id="{B2F6B32E-A43E-007B-6188-6CF195D7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4177" y="850550"/>
              <a:ext cx="3278888" cy="280960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398F9A-1BFF-AE14-1D8A-106167906B96}"/>
                </a:ext>
              </a:extLst>
            </p:cNvPr>
            <p:cNvSpPr txBox="1"/>
            <p:nvPr/>
          </p:nvSpPr>
          <p:spPr>
            <a:xfrm rot="16200000">
              <a:off x="-567850" y="1774156"/>
              <a:ext cx="2023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oudy Old Style" panose="02020502050305020303" pitchFamily="18" charset="77"/>
                </a:rPr>
                <a:t>Outside Cavity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C4BE34-5CB3-383C-D9F0-C5F1D09CF8A2}"/>
              </a:ext>
            </a:extLst>
          </p:cNvPr>
          <p:cNvGrpSpPr/>
          <p:nvPr/>
        </p:nvGrpSpPr>
        <p:grpSpPr>
          <a:xfrm>
            <a:off x="213295" y="3680150"/>
            <a:ext cx="3696815" cy="2658219"/>
            <a:chOff x="213295" y="3680150"/>
            <a:chExt cx="3696815" cy="2658219"/>
          </a:xfrm>
        </p:grpSpPr>
        <p:pic>
          <p:nvPicPr>
            <p:cNvPr id="13" name="Picture 12" descr="A screenshot of a computer generated image&#10;&#10;Description automatically generated">
              <a:extLst>
                <a:ext uri="{FF2B5EF4-FFF2-40B4-BE49-F238E27FC236}">
                  <a16:creationId xmlns:a16="http://schemas.microsoft.com/office/drawing/2014/main" id="{5F11BF1C-C1C4-8402-7020-76AA691A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0649" y="3680150"/>
              <a:ext cx="2707972" cy="2658219"/>
            </a:xfrm>
            <a:prstGeom prst="rect">
              <a:avLst/>
            </a:prstGeom>
          </p:spPr>
        </p:pic>
        <p:pic>
          <p:nvPicPr>
            <p:cNvPr id="14" name="Picture 1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3EA140A-436A-DD05-D7C6-45BA6A944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63211" y="3779853"/>
              <a:ext cx="546899" cy="23950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3FDF1-7779-A82C-7A5E-DEA31FB27CBE}"/>
                </a:ext>
              </a:extLst>
            </p:cNvPr>
            <p:cNvSpPr txBox="1"/>
            <p:nvPr/>
          </p:nvSpPr>
          <p:spPr>
            <a:xfrm rot="16200000">
              <a:off x="-483398" y="4537729"/>
              <a:ext cx="1855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oudy Old Style" panose="02020502050305020303" pitchFamily="18" charset="77"/>
                </a:rPr>
                <a:t>Inside Cavity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AACFB2-A61F-94D0-4DE5-3712E67A51D9}"/>
              </a:ext>
            </a:extLst>
          </p:cNvPr>
          <p:cNvSpPr txBox="1"/>
          <p:nvPr/>
        </p:nvSpPr>
        <p:spPr>
          <a:xfrm>
            <a:off x="4640543" y="6488668"/>
            <a:ext cx="3269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J. </a:t>
            </a:r>
            <a:r>
              <a:rPr lang="en-US" i="1" dirty="0">
                <a:solidFill>
                  <a:srgbClr val="000000"/>
                </a:solidFill>
                <a:latin typeface="Goudy Old Style" panose="02020502050305020303" pitchFamily="18" charset="77"/>
              </a:rPr>
              <a:t>Chem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. Phys.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159, 094102 (2023)</a:t>
            </a:r>
            <a:endParaRPr lang="en-US" dirty="0">
              <a:latin typeface="Goudy Old Style" panose="02020502050305020303" pitchFamily="18" charset="77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081D8C3-4E8A-91EA-B680-8A9B7CFA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8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4464-B560-6357-91B0-A4898EA4F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77"/>
              </a:rPr>
              <a:t>2</a:t>
            </a:r>
            <a:r>
              <a:rPr lang="en-US" dirty="0"/>
              <a:t>DES of dimer in cavity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DF02D-DF93-0DCC-E3FA-BF9F89C52790}"/>
              </a:ext>
            </a:extLst>
          </p:cNvPr>
          <p:cNvSpPr txBox="1"/>
          <p:nvPr/>
        </p:nvSpPr>
        <p:spPr>
          <a:xfrm>
            <a:off x="3258648" y="809131"/>
            <a:ext cx="113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oudy Old Style" panose="02020502050305020303" pitchFamily="18" charset="77"/>
              </a:rPr>
              <a:t>Model</a:t>
            </a:r>
            <a:endParaRPr lang="en-US" sz="28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26811C0-AB72-8965-6AAD-78C0909DA610}"/>
              </a:ext>
            </a:extLst>
          </p:cNvPr>
          <p:cNvGrpSpPr/>
          <p:nvPr/>
        </p:nvGrpSpPr>
        <p:grpSpPr>
          <a:xfrm>
            <a:off x="1969953" y="5719808"/>
            <a:ext cx="4840283" cy="740464"/>
            <a:chOff x="1630973" y="5167895"/>
            <a:chExt cx="4840283" cy="740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FB20FCE-B471-A7AF-6401-75A5D9A661C1}"/>
                    </a:ext>
                  </a:extLst>
                </p:cNvPr>
                <p:cNvSpPr txBox="1"/>
                <p:nvPr/>
              </p:nvSpPr>
              <p:spPr>
                <a:xfrm>
                  <a:off x="1630973" y="5200473"/>
                  <a:ext cx="227902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000" dirty="0">
                      <a:latin typeface="Goudy Old Style" panose="02020502050305020303" pitchFamily="18" charset="77"/>
                    </a:rPr>
                    <a:t>  = 24.7 </a:t>
                  </a:r>
                  <a:r>
                    <a:rPr lang="en-US" sz="2000" dirty="0" err="1">
                      <a:latin typeface="Goudy Old Style" panose="02020502050305020303" pitchFamily="18" charset="77"/>
                    </a:rPr>
                    <a:t>meV</a:t>
                  </a:r>
                  <a:endParaRPr lang="en-US" sz="2000" dirty="0">
                    <a:latin typeface="Goudy Old Style" panose="02020502050305020303" pitchFamily="18" charset="77"/>
                  </a:endParaRPr>
                </a:p>
                <a:p>
                  <a:pPr marL="342900" indent="-342900">
                    <a:buSzPct val="100000"/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r>
                    <a:rPr lang="en-US" sz="2000" dirty="0">
                      <a:latin typeface="Goudy Old Style" panose="02020502050305020303" pitchFamily="18" charset="77"/>
                    </a:rPr>
                    <a:t> = 24.7 </a:t>
                  </a:r>
                  <a:r>
                    <a:rPr lang="en-US" sz="2000" dirty="0" err="1">
                      <a:latin typeface="Goudy Old Style" panose="02020502050305020303" pitchFamily="18" charset="77"/>
                    </a:rPr>
                    <a:t>meV</a:t>
                  </a:r>
                  <a:endParaRPr lang="en-US" sz="2000" baseline="30000" dirty="0">
                    <a:latin typeface="Goudy Old Style" panose="02020502050305020303" pitchFamily="18" charset="77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FB20FCE-B471-A7AF-6401-75A5D9A66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973" y="5200473"/>
                  <a:ext cx="2279024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778" t="-5357" b="-160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E4665E-54F6-A9DA-FB55-36720B639C1B}"/>
                    </a:ext>
                  </a:extLst>
                </p:cNvPr>
                <p:cNvSpPr txBox="1"/>
                <p:nvPr/>
              </p:nvSpPr>
              <p:spPr>
                <a:xfrm>
                  <a:off x="3857380" y="5167895"/>
                  <a:ext cx="2613876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en-US" sz="2000" dirty="0">
                      <a:latin typeface="Goudy Old Style" panose="02020502050305020303" pitchFamily="18" charset="77"/>
                    </a:rPr>
                    <a:t> = 2.0 eV</a:t>
                  </a:r>
                </a:p>
                <a:p>
                  <a:pPr marL="342900" indent="-342900">
                    <a:buFont typeface="Courier New" panose="02070309020205020404" pitchFamily="49" charset="0"/>
                    <a:buChar char="o"/>
                  </a:pPr>
                  <a:r>
                    <a:rPr lang="en-US" sz="2000" dirty="0" err="1">
                      <a:latin typeface="Goudy Old Style" panose="02020502050305020303" pitchFamily="18" charset="77"/>
                    </a:rPr>
                    <a:t>g</a:t>
                  </a:r>
                  <a:r>
                    <a:rPr lang="en-US" sz="2000" baseline="-25000" dirty="0" err="1">
                      <a:latin typeface="Goudy Old Style" panose="02020502050305020303" pitchFamily="18" charset="77"/>
                    </a:rPr>
                    <a:t>c</a:t>
                  </a:r>
                  <a:r>
                    <a:rPr lang="en-US" sz="2000" dirty="0">
                      <a:latin typeface="Goudy Old Style" panose="02020502050305020303" pitchFamily="18" charset="77"/>
                    </a:rPr>
                    <a:t> = 24.7 </a:t>
                  </a:r>
                  <a:r>
                    <a:rPr lang="en-US" sz="2000" dirty="0" err="1">
                      <a:latin typeface="Goudy Old Style" panose="02020502050305020303" pitchFamily="18" charset="77"/>
                    </a:rPr>
                    <a:t>meV</a:t>
                  </a:r>
                  <a:endParaRPr lang="en-US" sz="2000" baseline="30000" dirty="0">
                    <a:latin typeface="Goudy Old Style" panose="02020502050305020303" pitchFamily="18" charset="77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E4665E-54F6-A9DA-FB55-36720B639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380" y="5167895"/>
                  <a:ext cx="2613876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2415" t="-5357" b="-160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451C084-6926-6866-A382-B09AAB711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324" y="1469286"/>
            <a:ext cx="4371862" cy="4476468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F171D0E-D422-0B48-277E-035D2705EE00}"/>
              </a:ext>
            </a:extLst>
          </p:cNvPr>
          <p:cNvSpPr/>
          <p:nvPr/>
        </p:nvSpPr>
        <p:spPr>
          <a:xfrm>
            <a:off x="2474432" y="1892723"/>
            <a:ext cx="990500" cy="1085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845C49F-0525-01C0-0962-B0AA8DF50F67}"/>
                  </a:ext>
                </a:extLst>
              </p:cNvPr>
              <p:cNvSpPr txBox="1"/>
              <p:nvPr/>
            </p:nvSpPr>
            <p:spPr>
              <a:xfrm>
                <a:off x="2451371" y="1399575"/>
                <a:ext cx="1007056" cy="4308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845C49F-0525-01C0-0962-B0AA8DF5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371" y="1399575"/>
                <a:ext cx="1007056" cy="430891"/>
              </a:xfrm>
              <a:prstGeom prst="rect">
                <a:avLst/>
              </a:prstGeom>
              <a:blipFill>
                <a:blip r:embed="rId6"/>
                <a:stretch>
                  <a:fillRect l="-14815" t="-179412" r="-55556" b="-26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1E880723-EF72-50A5-273A-E0E46AEABA9B}"/>
              </a:ext>
            </a:extLst>
          </p:cNvPr>
          <p:cNvSpPr/>
          <p:nvPr/>
        </p:nvSpPr>
        <p:spPr>
          <a:xfrm rot="16200000">
            <a:off x="1889867" y="2701031"/>
            <a:ext cx="1330754" cy="855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7E905FAF-E4FE-E6C9-6B29-62A3DEAFA2CD}"/>
              </a:ext>
            </a:extLst>
          </p:cNvPr>
          <p:cNvSpPr/>
          <p:nvPr/>
        </p:nvSpPr>
        <p:spPr>
          <a:xfrm rot="16200000">
            <a:off x="2890771" y="2527264"/>
            <a:ext cx="939246" cy="1014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A683F9A-D2D5-41CE-07B1-41BADB909E5E}"/>
                  </a:ext>
                </a:extLst>
              </p:cNvPr>
              <p:cNvSpPr txBox="1"/>
              <p:nvPr/>
            </p:nvSpPr>
            <p:spPr>
              <a:xfrm>
                <a:off x="2118746" y="2458850"/>
                <a:ext cx="359440" cy="537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A683F9A-D2D5-41CE-07B1-41BADB909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746" y="2458850"/>
                <a:ext cx="359440" cy="537846"/>
              </a:xfrm>
              <a:prstGeom prst="rect">
                <a:avLst/>
              </a:prstGeom>
              <a:blipFill>
                <a:blip r:embed="rId7"/>
                <a:stretch>
                  <a:fillRect l="-34483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FC2C92-D99F-C53E-ADBE-BD6CBEC7883A}"/>
                  </a:ext>
                </a:extLst>
              </p:cNvPr>
              <p:cNvSpPr txBox="1"/>
              <p:nvPr/>
            </p:nvSpPr>
            <p:spPr>
              <a:xfrm>
                <a:off x="3357571" y="2430092"/>
                <a:ext cx="604026" cy="53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6B5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6B5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6B5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FC2C92-D99F-C53E-ADBE-BD6CBEC78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571" y="2430092"/>
                <a:ext cx="604026" cy="5378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BED484C4-E4E0-29D5-5F52-3BDA4FAB7FF4}"/>
              </a:ext>
            </a:extLst>
          </p:cNvPr>
          <p:cNvGrpSpPr/>
          <p:nvPr/>
        </p:nvGrpSpPr>
        <p:grpSpPr>
          <a:xfrm>
            <a:off x="1847567" y="2666147"/>
            <a:ext cx="2300769" cy="2857138"/>
            <a:chOff x="174215" y="2464979"/>
            <a:chExt cx="2300769" cy="285713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B19B3A7-B99E-7E36-6C48-C36E3DEEA7A9}"/>
                </a:ext>
              </a:extLst>
            </p:cNvPr>
            <p:cNvGrpSpPr/>
            <p:nvPr/>
          </p:nvGrpSpPr>
          <p:grpSpPr>
            <a:xfrm>
              <a:off x="174215" y="2731918"/>
              <a:ext cx="2300769" cy="2590199"/>
              <a:chOff x="174215" y="2731918"/>
              <a:chExt cx="2300769" cy="2590199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E8E3A99-5FFD-7F5E-965A-6CA635465FF9}"/>
                  </a:ext>
                </a:extLst>
              </p:cNvPr>
              <p:cNvSpPr/>
              <p:nvPr/>
            </p:nvSpPr>
            <p:spPr>
              <a:xfrm>
                <a:off x="1470615" y="3220428"/>
                <a:ext cx="990502" cy="10854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6B5A"/>
                  </a:solidFill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AE21EAE-5D7A-F33F-696F-6B39DB167E77}"/>
                  </a:ext>
                </a:extLst>
              </p:cNvPr>
              <p:cNvGrpSpPr/>
              <p:nvPr/>
            </p:nvGrpSpPr>
            <p:grpSpPr>
              <a:xfrm>
                <a:off x="174215" y="2731918"/>
                <a:ext cx="2300769" cy="2590199"/>
                <a:chOff x="174215" y="2731918"/>
                <a:chExt cx="2300769" cy="2590199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74A1C145-EF89-490B-1958-1FAB0FCE929D}"/>
                    </a:ext>
                  </a:extLst>
                </p:cNvPr>
                <p:cNvGrpSpPr/>
                <p:nvPr/>
              </p:nvGrpSpPr>
              <p:grpSpPr>
                <a:xfrm>
                  <a:off x="174215" y="3120767"/>
                  <a:ext cx="1656038" cy="2201350"/>
                  <a:chOff x="1384165" y="3996892"/>
                  <a:chExt cx="908547" cy="1271655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D85FA934-75B6-A1FB-00FB-190D6F15D3BA}"/>
                      </a:ext>
                    </a:extLst>
                  </p:cNvPr>
                  <p:cNvGrpSpPr/>
                  <p:nvPr/>
                </p:nvGrpSpPr>
                <p:grpSpPr>
                  <a:xfrm>
                    <a:off x="1384165" y="4291681"/>
                    <a:ext cx="889564" cy="712626"/>
                    <a:chOff x="742542" y="2918908"/>
                    <a:chExt cx="889564" cy="712626"/>
                  </a:xfrm>
                </p:grpSpPr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57E37118-DDCC-0DF9-4922-3529789AEB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42" y="2918908"/>
                      <a:ext cx="543415" cy="62702"/>
                    </a:xfrm>
                    <a:prstGeom prst="rect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6B5A"/>
                        </a:solidFill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3880F53E-1C9C-F285-5AFA-8C5D10F627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8691" y="3568832"/>
                      <a:ext cx="543415" cy="6270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10298932-840E-180A-7CF8-922539EB147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0169" y="3099414"/>
                          <a:ext cx="331385" cy="31070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FF6B5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FF6B5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μ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rgbClr val="FF6B5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10298932-840E-180A-7CF8-922539EB147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20169" y="3099414"/>
                          <a:ext cx="331385" cy="310700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69858592-FE3D-DBD4-9CA4-0D4300E3A6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15428" y="5019634"/>
                        <a:ext cx="577284" cy="24891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69858592-FE3D-DBD4-9CA4-0D4300E3A61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15428" y="5019634"/>
                        <a:ext cx="577284" cy="24891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14286" t="-171429" r="-53571" b="-25428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3209322E-68CC-2953-1A99-8725BBE69A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03566" y="3996892"/>
                        <a:ext cx="552498" cy="24891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3209322E-68CC-2953-1A99-8725BBE69AB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03566" y="3996892"/>
                        <a:ext cx="552498" cy="248913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7500" t="-171429" r="-58750" b="-2514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1" name="Right Arrow 60">
                  <a:extLst>
                    <a:ext uri="{FF2B5EF4-FFF2-40B4-BE49-F238E27FC236}">
                      <a16:creationId xmlns:a16="http://schemas.microsoft.com/office/drawing/2014/main" id="{0F88C656-7ECD-A015-8DA4-CBAE0C910B1D}"/>
                    </a:ext>
                  </a:extLst>
                </p:cNvPr>
                <p:cNvSpPr/>
                <p:nvPr/>
              </p:nvSpPr>
              <p:spPr>
                <a:xfrm rot="16200000">
                  <a:off x="1024842" y="4004058"/>
                  <a:ext cx="1330754" cy="85538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5A5B57C-0855-DF50-66B6-019C92495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7926" y="2731918"/>
                      <a:ext cx="1007058" cy="4308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5A5B57C-0855-DF50-66B6-019C92495E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67926" y="2731918"/>
                      <a:ext cx="1007058" cy="43089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6250" t="-171429" r="-57500" b="-25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0" name="Right Arrow 79">
                  <a:extLst>
                    <a:ext uri="{FF2B5EF4-FFF2-40B4-BE49-F238E27FC236}">
                      <a16:creationId xmlns:a16="http://schemas.microsoft.com/office/drawing/2014/main" id="{DAED5865-FAAD-1C33-4A07-EABBBB4ECC95}"/>
                    </a:ext>
                  </a:extLst>
                </p:cNvPr>
                <p:cNvSpPr/>
                <p:nvPr/>
              </p:nvSpPr>
              <p:spPr>
                <a:xfrm rot="16200000">
                  <a:off x="415221" y="4202465"/>
                  <a:ext cx="939246" cy="10144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678255E0-79FA-04C2-5008-ABF49F63FD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1580" y="3943546"/>
                      <a:ext cx="359440" cy="5378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678255E0-79FA-04C2-5008-ABF49F63FD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1580" y="3943546"/>
                      <a:ext cx="359440" cy="537846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1034" r="-206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E28EA36-8FED-21D1-8BD6-9F53A831DE3C}"/>
                </a:ext>
              </a:extLst>
            </p:cNvPr>
            <p:cNvSpPr/>
            <p:nvPr/>
          </p:nvSpPr>
          <p:spPr>
            <a:xfrm rot="20918666">
              <a:off x="1053857" y="2934458"/>
              <a:ext cx="402162" cy="219718"/>
            </a:xfrm>
            <a:custGeom>
              <a:avLst/>
              <a:gdLst>
                <a:gd name="connsiteX0" fmla="*/ 0 w 242761"/>
                <a:gd name="connsiteY0" fmla="*/ 242868 h 242868"/>
                <a:gd name="connsiteX1" fmla="*/ 105197 w 242761"/>
                <a:gd name="connsiteY1" fmla="*/ 107 h 242868"/>
                <a:gd name="connsiteX2" fmla="*/ 242761 w 242761"/>
                <a:gd name="connsiteY2" fmla="*/ 218592 h 242868"/>
                <a:gd name="connsiteX0" fmla="*/ 0 w 242761"/>
                <a:gd name="connsiteY0" fmla="*/ 197602 h 197602"/>
                <a:gd name="connsiteX1" fmla="*/ 117897 w 242761"/>
                <a:gd name="connsiteY1" fmla="*/ 177 h 197602"/>
                <a:gd name="connsiteX2" fmla="*/ 242761 w 242761"/>
                <a:gd name="connsiteY2" fmla="*/ 173326 h 19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61" h="197602">
                  <a:moveTo>
                    <a:pt x="0" y="197602"/>
                  </a:moveTo>
                  <a:cubicBezTo>
                    <a:pt x="32368" y="78244"/>
                    <a:pt x="77437" y="4223"/>
                    <a:pt x="117897" y="177"/>
                  </a:cubicBezTo>
                  <a:cubicBezTo>
                    <a:pt x="158357" y="-3869"/>
                    <a:pt x="194209" y="62060"/>
                    <a:pt x="242761" y="17332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57150"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AF16445-99D0-34C7-2266-70A81E4C0CF7}"/>
                    </a:ext>
                  </a:extLst>
                </p:cNvPr>
                <p:cNvSpPr txBox="1"/>
                <p:nvPr/>
              </p:nvSpPr>
              <p:spPr>
                <a:xfrm>
                  <a:off x="1045047" y="2464979"/>
                  <a:ext cx="44452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AF16445-99D0-34C7-2266-70A81E4C0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47" y="2464979"/>
                  <a:ext cx="444529" cy="430887"/>
                </a:xfrm>
                <a:prstGeom prst="rect">
                  <a:avLst/>
                </a:prstGeom>
                <a:blipFill>
                  <a:blip r:embed="rId14"/>
                  <a:stretch>
                    <a:fillRect l="-30556" r="-11111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2761B1E-6E03-7797-09E7-060ED3671BDE}"/>
              </a:ext>
            </a:extLst>
          </p:cNvPr>
          <p:cNvGrpSpPr/>
          <p:nvPr/>
        </p:nvGrpSpPr>
        <p:grpSpPr>
          <a:xfrm>
            <a:off x="4568050" y="1827553"/>
            <a:ext cx="1034447" cy="3679491"/>
            <a:chOff x="2829599" y="1617423"/>
            <a:chExt cx="1034447" cy="367949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87A0E45-6B32-C4A4-4FB1-9465D9AAB2D9}"/>
                </a:ext>
              </a:extLst>
            </p:cNvPr>
            <p:cNvGrpSpPr/>
            <p:nvPr/>
          </p:nvGrpSpPr>
          <p:grpSpPr>
            <a:xfrm>
              <a:off x="2839471" y="2925350"/>
              <a:ext cx="1024575" cy="2371564"/>
              <a:chOff x="2637987" y="3891775"/>
              <a:chExt cx="562113" cy="1369997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E9AD389-7904-E635-E236-394D2A268008}"/>
                  </a:ext>
                </a:extLst>
              </p:cNvPr>
              <p:cNvGrpSpPr/>
              <p:nvPr/>
            </p:nvGrpSpPr>
            <p:grpSpPr>
              <a:xfrm>
                <a:off x="2637987" y="4182663"/>
                <a:ext cx="543415" cy="828210"/>
                <a:chOff x="1996364" y="2773020"/>
                <a:chExt cx="543415" cy="82821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98ED25B-E804-4515-8029-80746347C2BB}"/>
                    </a:ext>
                  </a:extLst>
                </p:cNvPr>
                <p:cNvSpPr/>
                <p:nvPr/>
              </p:nvSpPr>
              <p:spPr>
                <a:xfrm>
                  <a:off x="1996364" y="2773020"/>
                  <a:ext cx="543415" cy="6270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>
                  <a:glow rad="228600">
                    <a:srgbClr val="FFC000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9F24518-954F-FD6A-E128-3F57BD42CA96}"/>
                    </a:ext>
                  </a:extLst>
                </p:cNvPr>
                <p:cNvSpPr/>
                <p:nvPr/>
              </p:nvSpPr>
              <p:spPr>
                <a:xfrm>
                  <a:off x="1996364" y="3538528"/>
                  <a:ext cx="543415" cy="6270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0F5C93C-AC55-4B5B-3673-5C876D73A249}"/>
                      </a:ext>
                    </a:extLst>
                  </p:cNvPr>
                  <p:cNvSpPr txBox="1"/>
                  <p:nvPr/>
                </p:nvSpPr>
                <p:spPr>
                  <a:xfrm>
                    <a:off x="2730617" y="5012859"/>
                    <a:ext cx="385833" cy="2489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0F5C93C-AC55-4B5B-3673-5C876D73A2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0617" y="5012859"/>
                    <a:ext cx="385833" cy="24891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9825" t="-171429" r="-54386" b="-2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6A9BB75-45C4-65D0-4D3F-FDB318721A1B}"/>
                      </a:ext>
                    </a:extLst>
                  </p:cNvPr>
                  <p:cNvSpPr txBox="1"/>
                  <p:nvPr/>
                </p:nvSpPr>
                <p:spPr>
                  <a:xfrm>
                    <a:off x="2691667" y="3891775"/>
                    <a:ext cx="508433" cy="2489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6A9BB75-45C4-65D0-4D3F-FDB318721A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1667" y="3891775"/>
                    <a:ext cx="508433" cy="24891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2162" t="-171429" r="-31081" b="-25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2DE339C-818C-603F-0ED4-B6DAAF378F73}"/>
                </a:ext>
              </a:extLst>
            </p:cNvPr>
            <p:cNvSpPr/>
            <p:nvPr/>
          </p:nvSpPr>
          <p:spPr>
            <a:xfrm>
              <a:off x="3236234" y="3627677"/>
              <a:ext cx="189005" cy="1078909"/>
            </a:xfrm>
            <a:custGeom>
              <a:avLst/>
              <a:gdLst>
                <a:gd name="connsiteX0" fmla="*/ 152436 w 225946"/>
                <a:gd name="connsiteY0" fmla="*/ 0 h 475488"/>
                <a:gd name="connsiteX1" fmla="*/ 158532 w 225946"/>
                <a:gd name="connsiteY1" fmla="*/ 152400 h 475488"/>
                <a:gd name="connsiteX2" fmla="*/ 54900 w 225946"/>
                <a:gd name="connsiteY2" fmla="*/ 176784 h 475488"/>
                <a:gd name="connsiteX3" fmla="*/ 225588 w 225946"/>
                <a:gd name="connsiteY3" fmla="*/ 219456 h 475488"/>
                <a:gd name="connsiteX4" fmla="*/ 36 w 225946"/>
                <a:gd name="connsiteY4" fmla="*/ 256032 h 475488"/>
                <a:gd name="connsiteX5" fmla="*/ 207300 w 225946"/>
                <a:gd name="connsiteY5" fmla="*/ 286512 h 475488"/>
                <a:gd name="connsiteX6" fmla="*/ 121956 w 225946"/>
                <a:gd name="connsiteY6" fmla="*/ 329184 h 475488"/>
                <a:gd name="connsiteX7" fmla="*/ 121956 w 225946"/>
                <a:gd name="connsiteY7" fmla="*/ 475488 h 47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946" h="475488">
                  <a:moveTo>
                    <a:pt x="152436" y="0"/>
                  </a:moveTo>
                  <a:cubicBezTo>
                    <a:pt x="163612" y="61468"/>
                    <a:pt x="174788" y="122936"/>
                    <a:pt x="158532" y="152400"/>
                  </a:cubicBezTo>
                  <a:cubicBezTo>
                    <a:pt x="142276" y="181864"/>
                    <a:pt x="43724" y="165608"/>
                    <a:pt x="54900" y="176784"/>
                  </a:cubicBezTo>
                  <a:cubicBezTo>
                    <a:pt x="66076" y="187960"/>
                    <a:pt x="234732" y="206248"/>
                    <a:pt x="225588" y="219456"/>
                  </a:cubicBezTo>
                  <a:cubicBezTo>
                    <a:pt x="216444" y="232664"/>
                    <a:pt x="3084" y="244856"/>
                    <a:pt x="36" y="256032"/>
                  </a:cubicBezTo>
                  <a:cubicBezTo>
                    <a:pt x="-3012" y="267208"/>
                    <a:pt x="186980" y="274320"/>
                    <a:pt x="207300" y="286512"/>
                  </a:cubicBezTo>
                  <a:cubicBezTo>
                    <a:pt x="227620" y="298704"/>
                    <a:pt x="136180" y="297688"/>
                    <a:pt x="121956" y="329184"/>
                  </a:cubicBezTo>
                  <a:cubicBezTo>
                    <a:pt x="107732" y="360680"/>
                    <a:pt x="114844" y="418084"/>
                    <a:pt x="121956" y="475488"/>
                  </a:cubicBezTo>
                </a:path>
              </a:pathLst>
            </a:custGeom>
            <a:noFill/>
            <a:ln w="57150">
              <a:solidFill>
                <a:srgbClr val="00D0D5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01748EA-04E2-B67D-9FF5-02A9ADBE46FD}"/>
                    </a:ext>
                  </a:extLst>
                </p:cNvPr>
                <p:cNvSpPr txBox="1"/>
                <p:nvPr/>
              </p:nvSpPr>
              <p:spPr>
                <a:xfrm>
                  <a:off x="3400679" y="3967772"/>
                  <a:ext cx="40707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rgbClr val="00D0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sz="2800" dirty="0">
                    <a:solidFill>
                      <a:srgbClr val="00D0D5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01748EA-04E2-B67D-9FF5-02A9ADBE4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679" y="3967772"/>
                  <a:ext cx="407079" cy="430887"/>
                </a:xfrm>
                <a:prstGeom prst="rect">
                  <a:avLst/>
                </a:prstGeom>
                <a:blipFill>
                  <a:blip r:embed="rId17"/>
                  <a:stretch>
                    <a:fillRect l="-3030" r="-3030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5E71FC7-D51D-1625-C7DC-E2939E297FA7}"/>
                </a:ext>
              </a:extLst>
            </p:cNvPr>
            <p:cNvSpPr/>
            <p:nvPr/>
          </p:nvSpPr>
          <p:spPr>
            <a:xfrm>
              <a:off x="2829599" y="2102094"/>
              <a:ext cx="990494" cy="10854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9112850-A05A-0EC0-6932-B47B654C805F}"/>
                    </a:ext>
                  </a:extLst>
                </p:cNvPr>
                <p:cNvSpPr txBox="1"/>
                <p:nvPr/>
              </p:nvSpPr>
              <p:spPr>
                <a:xfrm>
                  <a:off x="2937313" y="1617423"/>
                  <a:ext cx="926731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9112850-A05A-0EC0-6932-B47B654C80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313" y="1617423"/>
                  <a:ext cx="926731" cy="430887"/>
                </a:xfrm>
                <a:prstGeom prst="rect">
                  <a:avLst/>
                </a:prstGeom>
                <a:blipFill>
                  <a:blip r:embed="rId18"/>
                  <a:stretch>
                    <a:fillRect l="-12162" t="-179412" r="-31081" b="-25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56414C7-E4E6-2319-2407-5D08D4AB1B0B}"/>
                </a:ext>
              </a:extLst>
            </p:cNvPr>
            <p:cNvSpPr/>
            <p:nvPr/>
          </p:nvSpPr>
          <p:spPr>
            <a:xfrm>
              <a:off x="2959173" y="2280387"/>
              <a:ext cx="189005" cy="1078909"/>
            </a:xfrm>
            <a:custGeom>
              <a:avLst/>
              <a:gdLst>
                <a:gd name="connsiteX0" fmla="*/ 152436 w 225946"/>
                <a:gd name="connsiteY0" fmla="*/ 0 h 475488"/>
                <a:gd name="connsiteX1" fmla="*/ 158532 w 225946"/>
                <a:gd name="connsiteY1" fmla="*/ 152400 h 475488"/>
                <a:gd name="connsiteX2" fmla="*/ 54900 w 225946"/>
                <a:gd name="connsiteY2" fmla="*/ 176784 h 475488"/>
                <a:gd name="connsiteX3" fmla="*/ 225588 w 225946"/>
                <a:gd name="connsiteY3" fmla="*/ 219456 h 475488"/>
                <a:gd name="connsiteX4" fmla="*/ 36 w 225946"/>
                <a:gd name="connsiteY4" fmla="*/ 256032 h 475488"/>
                <a:gd name="connsiteX5" fmla="*/ 207300 w 225946"/>
                <a:gd name="connsiteY5" fmla="*/ 286512 h 475488"/>
                <a:gd name="connsiteX6" fmla="*/ 121956 w 225946"/>
                <a:gd name="connsiteY6" fmla="*/ 329184 h 475488"/>
                <a:gd name="connsiteX7" fmla="*/ 121956 w 225946"/>
                <a:gd name="connsiteY7" fmla="*/ 475488 h 47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946" h="475488">
                  <a:moveTo>
                    <a:pt x="152436" y="0"/>
                  </a:moveTo>
                  <a:cubicBezTo>
                    <a:pt x="163612" y="61468"/>
                    <a:pt x="174788" y="122936"/>
                    <a:pt x="158532" y="152400"/>
                  </a:cubicBezTo>
                  <a:cubicBezTo>
                    <a:pt x="142276" y="181864"/>
                    <a:pt x="43724" y="165608"/>
                    <a:pt x="54900" y="176784"/>
                  </a:cubicBezTo>
                  <a:cubicBezTo>
                    <a:pt x="66076" y="187960"/>
                    <a:pt x="234732" y="206248"/>
                    <a:pt x="225588" y="219456"/>
                  </a:cubicBezTo>
                  <a:cubicBezTo>
                    <a:pt x="216444" y="232664"/>
                    <a:pt x="3084" y="244856"/>
                    <a:pt x="36" y="256032"/>
                  </a:cubicBezTo>
                  <a:cubicBezTo>
                    <a:pt x="-3012" y="267208"/>
                    <a:pt x="186980" y="274320"/>
                    <a:pt x="207300" y="286512"/>
                  </a:cubicBezTo>
                  <a:cubicBezTo>
                    <a:pt x="227620" y="298704"/>
                    <a:pt x="136180" y="297688"/>
                    <a:pt x="121956" y="329184"/>
                  </a:cubicBezTo>
                  <a:cubicBezTo>
                    <a:pt x="107732" y="360680"/>
                    <a:pt x="114844" y="418084"/>
                    <a:pt x="121956" y="475488"/>
                  </a:cubicBezTo>
                </a:path>
              </a:pathLst>
            </a:custGeom>
            <a:noFill/>
            <a:ln w="57150">
              <a:solidFill>
                <a:srgbClr val="00D0D5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19B8C4D0-809B-FDB0-0E20-04FA8114A648}"/>
                    </a:ext>
                  </a:extLst>
                </p:cNvPr>
                <p:cNvSpPr txBox="1"/>
                <p:nvPr/>
              </p:nvSpPr>
              <p:spPr>
                <a:xfrm>
                  <a:off x="3178637" y="2392386"/>
                  <a:ext cx="40036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D0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rgbClr val="00D0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sz="2800" dirty="0">
                    <a:solidFill>
                      <a:srgbClr val="00D0D5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19B8C4D0-809B-FDB0-0E20-04FA8114A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8637" y="2392386"/>
                  <a:ext cx="400364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31250" r="-28125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0A4DB91-3E87-3A38-D028-D4D51F5CB3D4}"/>
              </a:ext>
            </a:extLst>
          </p:cNvPr>
          <p:cNvGrpSpPr/>
          <p:nvPr/>
        </p:nvGrpSpPr>
        <p:grpSpPr>
          <a:xfrm>
            <a:off x="3799553" y="3721553"/>
            <a:ext cx="755414" cy="696636"/>
            <a:chOff x="2126201" y="3520385"/>
            <a:chExt cx="755414" cy="696636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373B6DF-BB6B-BDBF-5444-AE2F0EE7F08E}"/>
                </a:ext>
              </a:extLst>
            </p:cNvPr>
            <p:cNvSpPr/>
            <p:nvPr/>
          </p:nvSpPr>
          <p:spPr>
            <a:xfrm rot="11790303">
              <a:off x="2126201" y="3520385"/>
              <a:ext cx="755414" cy="344095"/>
            </a:xfrm>
            <a:custGeom>
              <a:avLst/>
              <a:gdLst>
                <a:gd name="connsiteX0" fmla="*/ 0 w 242761"/>
                <a:gd name="connsiteY0" fmla="*/ 242868 h 242868"/>
                <a:gd name="connsiteX1" fmla="*/ 105197 w 242761"/>
                <a:gd name="connsiteY1" fmla="*/ 107 h 242868"/>
                <a:gd name="connsiteX2" fmla="*/ 242761 w 242761"/>
                <a:gd name="connsiteY2" fmla="*/ 218592 h 242868"/>
                <a:gd name="connsiteX0" fmla="*/ 0 w 242761"/>
                <a:gd name="connsiteY0" fmla="*/ 197602 h 197602"/>
                <a:gd name="connsiteX1" fmla="*/ 117897 w 242761"/>
                <a:gd name="connsiteY1" fmla="*/ 177 h 197602"/>
                <a:gd name="connsiteX2" fmla="*/ 242761 w 242761"/>
                <a:gd name="connsiteY2" fmla="*/ 173326 h 19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61" h="197602">
                  <a:moveTo>
                    <a:pt x="0" y="197602"/>
                  </a:moveTo>
                  <a:cubicBezTo>
                    <a:pt x="32368" y="78244"/>
                    <a:pt x="77437" y="4223"/>
                    <a:pt x="117897" y="177"/>
                  </a:cubicBezTo>
                  <a:cubicBezTo>
                    <a:pt x="158357" y="-3869"/>
                    <a:pt x="194209" y="62060"/>
                    <a:pt x="242761" y="173326"/>
                  </a:cubicBezTo>
                </a:path>
              </a:pathLst>
            </a:custGeom>
            <a:noFill/>
            <a:ln w="41275">
              <a:solidFill>
                <a:srgbClr val="00B050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highlight>
                  <a:srgbClr val="00FF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24746E2-3E2D-9D94-9351-F95CF5A64C4F}"/>
                    </a:ext>
                  </a:extLst>
                </p:cNvPr>
                <p:cNvSpPr txBox="1"/>
                <p:nvPr/>
              </p:nvSpPr>
              <p:spPr>
                <a:xfrm>
                  <a:off x="2351516" y="3786134"/>
                  <a:ext cx="41203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24746E2-3E2D-9D94-9351-F95CF5A64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516" y="3786134"/>
                  <a:ext cx="412036" cy="430887"/>
                </a:xfrm>
                <a:prstGeom prst="rect">
                  <a:avLst/>
                </a:prstGeom>
                <a:blipFill>
                  <a:blip r:embed="rId20"/>
                  <a:stretch>
                    <a:fillRect l="-17647" r="-2941" b="-2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2EEC4E5-0F4E-EE62-0AF5-CD7FD14B9D70}"/>
              </a:ext>
            </a:extLst>
          </p:cNvPr>
          <p:cNvGrpSpPr/>
          <p:nvPr/>
        </p:nvGrpSpPr>
        <p:grpSpPr>
          <a:xfrm>
            <a:off x="3564128" y="1331306"/>
            <a:ext cx="1211426" cy="788317"/>
            <a:chOff x="1890776" y="1130138"/>
            <a:chExt cx="1211426" cy="788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12F24B0-6B8B-E879-CA24-8BF48E71588C}"/>
                    </a:ext>
                  </a:extLst>
                </p:cNvPr>
                <p:cNvSpPr txBox="1"/>
                <p:nvPr/>
              </p:nvSpPr>
              <p:spPr>
                <a:xfrm>
                  <a:off x="2029829" y="1130138"/>
                  <a:ext cx="1072373" cy="4816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12F24B0-6B8B-E879-CA24-8BF48E715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829" y="1130138"/>
                  <a:ext cx="1072373" cy="481607"/>
                </a:xfrm>
                <a:prstGeom prst="rect">
                  <a:avLst/>
                </a:prstGeom>
                <a:blipFill>
                  <a:blip r:embed="rId21"/>
                  <a:stretch>
                    <a:fillRect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3CB44CB-BB52-021A-D2EE-3D58AC022FAE}"/>
                </a:ext>
              </a:extLst>
            </p:cNvPr>
            <p:cNvSpPr/>
            <p:nvPr/>
          </p:nvSpPr>
          <p:spPr>
            <a:xfrm rot="1015431">
              <a:off x="1890776" y="1616729"/>
              <a:ext cx="1009904" cy="301726"/>
            </a:xfrm>
            <a:custGeom>
              <a:avLst/>
              <a:gdLst>
                <a:gd name="connsiteX0" fmla="*/ 0 w 242761"/>
                <a:gd name="connsiteY0" fmla="*/ 242868 h 242868"/>
                <a:gd name="connsiteX1" fmla="*/ 105197 w 242761"/>
                <a:gd name="connsiteY1" fmla="*/ 107 h 242868"/>
                <a:gd name="connsiteX2" fmla="*/ 242761 w 242761"/>
                <a:gd name="connsiteY2" fmla="*/ 218592 h 242868"/>
                <a:gd name="connsiteX0" fmla="*/ 0 w 242761"/>
                <a:gd name="connsiteY0" fmla="*/ 197602 h 197602"/>
                <a:gd name="connsiteX1" fmla="*/ 117897 w 242761"/>
                <a:gd name="connsiteY1" fmla="*/ 177 h 197602"/>
                <a:gd name="connsiteX2" fmla="*/ 242761 w 242761"/>
                <a:gd name="connsiteY2" fmla="*/ 173326 h 19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61" h="197602">
                  <a:moveTo>
                    <a:pt x="0" y="197602"/>
                  </a:moveTo>
                  <a:cubicBezTo>
                    <a:pt x="32368" y="78244"/>
                    <a:pt x="77437" y="4223"/>
                    <a:pt x="117897" y="177"/>
                  </a:cubicBezTo>
                  <a:cubicBezTo>
                    <a:pt x="158357" y="-3869"/>
                    <a:pt x="194209" y="62060"/>
                    <a:pt x="242761" y="173326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highlight>
                  <a:srgbClr val="00FF00"/>
                </a:highlight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4AD29F58-528E-8E0A-4551-E60AB59F5F0F}"/>
              </a:ext>
            </a:extLst>
          </p:cNvPr>
          <p:cNvSpPr txBox="1"/>
          <p:nvPr/>
        </p:nvSpPr>
        <p:spPr>
          <a:xfrm>
            <a:off x="8413674" y="809131"/>
            <a:ext cx="113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oudy Old Style" panose="02020502050305020303" pitchFamily="18" charset="77"/>
              </a:rPr>
              <a:t>2DES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5A278AA-C77C-CB54-A757-CA036AD9A70B}"/>
                  </a:ext>
                </a:extLst>
              </p:cNvPr>
              <p:cNvSpPr txBox="1"/>
              <p:nvPr/>
            </p:nvSpPr>
            <p:spPr>
              <a:xfrm>
                <a:off x="8979399" y="2757007"/>
                <a:ext cx="10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5A278AA-C77C-CB54-A757-CA036AD9A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399" y="2757007"/>
                <a:ext cx="1006173" cy="369332"/>
              </a:xfrm>
              <a:prstGeom prst="rect">
                <a:avLst/>
              </a:prstGeom>
              <a:blipFill>
                <a:blip r:embed="rId22"/>
                <a:stretch>
                  <a:fillRect l="-13750" t="-161290" r="-10000" b="-2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310FFEE-E483-B08B-BC9C-96FA7424742A}"/>
                  </a:ext>
                </a:extLst>
              </p:cNvPr>
              <p:cNvSpPr txBox="1"/>
              <p:nvPr/>
            </p:nvSpPr>
            <p:spPr>
              <a:xfrm>
                <a:off x="7796894" y="3960047"/>
                <a:ext cx="10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|−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310FFEE-E483-B08B-BC9C-96FA7424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94" y="3960047"/>
                <a:ext cx="1006173" cy="369332"/>
              </a:xfrm>
              <a:prstGeom prst="rect">
                <a:avLst/>
              </a:prstGeom>
              <a:blipFill>
                <a:blip r:embed="rId23"/>
                <a:stretch>
                  <a:fillRect l="-12346" t="-179310" r="-9877" b="-25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C81DCA3-51EC-5418-0529-F2777BFECA99}"/>
                  </a:ext>
                </a:extLst>
              </p:cNvPr>
              <p:cNvSpPr txBox="1"/>
              <p:nvPr/>
            </p:nvSpPr>
            <p:spPr>
              <a:xfrm>
                <a:off x="8979398" y="3965807"/>
                <a:ext cx="10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C81DCA3-51EC-5418-0529-F2777BFEC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398" y="3965807"/>
                <a:ext cx="1006173" cy="369332"/>
              </a:xfrm>
              <a:prstGeom prst="rect">
                <a:avLst/>
              </a:prstGeom>
              <a:blipFill>
                <a:blip r:embed="rId24"/>
                <a:stretch>
                  <a:fillRect l="-13750" t="-170000" r="-10000" b="-2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9E5EFA-6313-500E-C88F-595B5DF40525}"/>
                  </a:ext>
                </a:extLst>
              </p:cNvPr>
              <p:cNvSpPr txBox="1"/>
              <p:nvPr/>
            </p:nvSpPr>
            <p:spPr>
              <a:xfrm>
                <a:off x="7769575" y="2727773"/>
                <a:ext cx="10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|−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9E5EFA-6313-500E-C88F-595B5DF40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75" y="2727773"/>
                <a:ext cx="1006173" cy="369332"/>
              </a:xfrm>
              <a:prstGeom prst="rect">
                <a:avLst/>
              </a:prstGeom>
              <a:blipFill>
                <a:blip r:embed="rId25"/>
                <a:stretch>
                  <a:fillRect l="-15000" t="-170000" r="-1000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07EBAB47-6440-5D6C-6824-DB6209423D1F}"/>
              </a:ext>
            </a:extLst>
          </p:cNvPr>
          <p:cNvSpPr txBox="1"/>
          <p:nvPr/>
        </p:nvSpPr>
        <p:spPr>
          <a:xfrm>
            <a:off x="4640543" y="6488668"/>
            <a:ext cx="3269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J. </a:t>
            </a:r>
            <a:r>
              <a:rPr lang="en-US" i="1" dirty="0">
                <a:solidFill>
                  <a:srgbClr val="000000"/>
                </a:solidFill>
                <a:latin typeface="Goudy Old Style" panose="02020502050305020303" pitchFamily="18" charset="77"/>
              </a:rPr>
              <a:t>Chem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. Phys.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159, 094102 (2023)</a:t>
            </a:r>
            <a:endParaRPr lang="en-US" dirty="0">
              <a:latin typeface="Goudy Old Style" panose="02020502050305020303" pitchFamily="18" charset="77"/>
            </a:endParaRPr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F0F43F00-BA54-D5A1-718C-0119C67D9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0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1" grpId="0" animBg="1"/>
      <p:bldP spid="82" grpId="0"/>
      <p:bldP spid="84" grpId="0" animBg="1"/>
      <p:bldP spid="85" grpId="0" animBg="1"/>
      <p:bldP spid="86" grpId="0"/>
      <p:bldP spid="87" grpId="0"/>
      <p:bldP spid="104" grpId="0"/>
      <p:bldP spid="106" grpId="0"/>
      <p:bldP spid="107" grpId="0"/>
      <p:bldP spid="108" grpId="0"/>
      <p:bldP spid="110" grpId="0"/>
      <p:bldP spid="1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F019-0BFE-AA05-397C-92C342F942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77"/>
              </a:rPr>
              <a:t>2</a:t>
            </a:r>
            <a:r>
              <a:rPr lang="en-US" dirty="0"/>
              <a:t>DES of dimer in cavity</a:t>
            </a: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D47AC38-2A24-717E-9768-A0A5A5A7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94" y="1286728"/>
            <a:ext cx="5649422" cy="4117376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D2BA131-1516-2142-4A35-0C5CDA08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578" y="1286728"/>
            <a:ext cx="5649422" cy="4117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4D607-DF9E-8A3A-8AC8-047406A06D10}"/>
              </a:ext>
            </a:extLst>
          </p:cNvPr>
          <p:cNvSpPr txBox="1"/>
          <p:nvPr/>
        </p:nvSpPr>
        <p:spPr>
          <a:xfrm>
            <a:off x="2110001" y="757925"/>
            <a:ext cx="2121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latin typeface="Goudy Old Style" panose="02020502050305020303" pitchFamily="18" charset="77"/>
              </a:rPr>
              <a:t>Vary </a:t>
            </a:r>
            <a:r>
              <a:rPr lang="en-US" sz="3200" b="1" dirty="0" err="1">
                <a:latin typeface="Goudy Old Style" panose="02020502050305020303" pitchFamily="18" charset="77"/>
              </a:rPr>
              <a:t>g</a:t>
            </a:r>
            <a:r>
              <a:rPr lang="en-US" sz="3200" b="1" baseline="-25000" dirty="0" err="1">
                <a:latin typeface="Goudy Old Style" panose="02020502050305020303" pitchFamily="18" charset="77"/>
              </a:rPr>
              <a:t>c</a:t>
            </a:r>
            <a:r>
              <a:rPr lang="en-US" sz="2800" dirty="0">
                <a:latin typeface="Goudy Old Style" panose="02020502050305020303" pitchFamily="18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ACC3A1-0CE7-F7ED-4601-843762EB92D6}"/>
                  </a:ext>
                </a:extLst>
              </p:cNvPr>
              <p:cNvSpPr txBox="1"/>
              <p:nvPr/>
            </p:nvSpPr>
            <p:spPr>
              <a:xfrm>
                <a:off x="8630037" y="865200"/>
                <a:ext cx="22455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800" dirty="0">
                    <a:latin typeface="Goudy Old Style" panose="02020502050305020303" pitchFamily="18" charset="77"/>
                  </a:rPr>
                  <a:t>Vary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2800" dirty="0">
                    <a:latin typeface="Goudy Old Style" panose="02020502050305020303" pitchFamily="18" charset="77"/>
                  </a:rPr>
                  <a:t> 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ACC3A1-0CE7-F7ED-4601-843762EB9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037" y="865200"/>
                <a:ext cx="2245591" cy="523220"/>
              </a:xfrm>
              <a:prstGeom prst="rect">
                <a:avLst/>
              </a:prstGeom>
              <a:blipFill>
                <a:blip r:embed="rId4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1006AFA-391B-B864-43ED-680A01D1BB43}"/>
              </a:ext>
            </a:extLst>
          </p:cNvPr>
          <p:cNvSpPr txBox="1"/>
          <p:nvPr/>
        </p:nvSpPr>
        <p:spPr>
          <a:xfrm>
            <a:off x="1658476" y="5404104"/>
            <a:ext cx="9217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Goudy Old Style" panose="02020502050305020303" pitchFamily="18" charset="77"/>
              </a:rPr>
              <a:t>Electronic coherence much longer than natural dimer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Goudy Old Style" panose="02020502050305020303" pitchFamily="18" charset="77"/>
              </a:rPr>
              <a:t>Even at high loss, coherence can be enhanced to 3x of dimer.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13B4FC-3E39-77D9-DAC8-5B4D462F5496}"/>
              </a:ext>
            </a:extLst>
          </p:cNvPr>
          <p:cNvSpPr txBox="1"/>
          <p:nvPr/>
        </p:nvSpPr>
        <p:spPr>
          <a:xfrm>
            <a:off x="4640543" y="6488668"/>
            <a:ext cx="3269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J. </a:t>
            </a:r>
            <a:r>
              <a:rPr lang="en-US" i="1" dirty="0">
                <a:solidFill>
                  <a:srgbClr val="000000"/>
                </a:solidFill>
                <a:latin typeface="Goudy Old Style" panose="02020502050305020303" pitchFamily="18" charset="77"/>
              </a:rPr>
              <a:t>Chem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. Phys.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 159, 094102 (2023)</a:t>
            </a:r>
            <a:endParaRPr lang="en-US" dirty="0">
              <a:latin typeface="Goudy Old Style" panose="02020502050305020303" pitchFamily="18" charset="77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07035F5-2463-BB07-832F-4608100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6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6EE9-1768-3DA0-8710-7931B93DD2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N-molecule expense</a:t>
            </a:r>
          </a:p>
        </p:txBody>
      </p:sp>
      <p:pic>
        <p:nvPicPr>
          <p:cNvPr id="3" name="Picture 2" descr="A pixelated image of a purple and yellow fish&#10;&#10;Description automatically generated">
            <a:extLst>
              <a:ext uri="{FF2B5EF4-FFF2-40B4-BE49-F238E27FC236}">
                <a16:creationId xmlns:a16="http://schemas.microsoft.com/office/drawing/2014/main" id="{3D540101-2F0C-7B8A-AC1A-D205C354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19" y="1222696"/>
            <a:ext cx="2577517" cy="257751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A7D4F94-60E2-2EFB-C874-9556F914EBEF}"/>
              </a:ext>
            </a:extLst>
          </p:cNvPr>
          <p:cNvSpPr txBox="1">
            <a:spLocks/>
          </p:cNvSpPr>
          <p:nvPr/>
        </p:nvSpPr>
        <p:spPr>
          <a:xfrm>
            <a:off x="905326" y="834672"/>
            <a:ext cx="2204214" cy="65545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oudy Old Style" panose="02020502050305020303" pitchFamily="18" charset="77"/>
              </a:rPr>
              <a:t>2 molecules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17BDD1-1AEE-B1BF-8F4B-F8AFDBDC7DCC}"/>
              </a:ext>
            </a:extLst>
          </p:cNvPr>
          <p:cNvSpPr txBox="1">
            <a:spLocks/>
          </p:cNvSpPr>
          <p:nvPr/>
        </p:nvSpPr>
        <p:spPr>
          <a:xfrm>
            <a:off x="3742653" y="837159"/>
            <a:ext cx="2204214" cy="5691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oudy Old Style" panose="02020502050305020303" pitchFamily="18" charset="77"/>
              </a:rPr>
              <a:t>4 molecules</a:t>
            </a:r>
          </a:p>
        </p:txBody>
      </p:sp>
      <p:pic>
        <p:nvPicPr>
          <p:cNvPr id="8" name="Picture 7" descr="A line graph on a black background&#10;&#10;Description automatically generated">
            <a:extLst>
              <a:ext uri="{FF2B5EF4-FFF2-40B4-BE49-F238E27FC236}">
                <a16:creationId xmlns:a16="http://schemas.microsoft.com/office/drawing/2014/main" id="{ABCD880F-6531-C270-1ABF-F9A059B4C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57" y="1222695"/>
            <a:ext cx="2577518" cy="25775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75B83D9-30CB-E70F-470F-25DA5A2ED605}"/>
              </a:ext>
            </a:extLst>
          </p:cNvPr>
          <p:cNvSpPr txBox="1">
            <a:spLocks/>
          </p:cNvSpPr>
          <p:nvPr/>
        </p:nvSpPr>
        <p:spPr>
          <a:xfrm>
            <a:off x="6584862" y="834672"/>
            <a:ext cx="2304240" cy="5741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oudy Old Style" panose="02020502050305020303" pitchFamily="18" charset="77"/>
              </a:rPr>
              <a:t>25 molecules</a:t>
            </a:r>
          </a:p>
        </p:txBody>
      </p:sp>
      <p:pic>
        <p:nvPicPr>
          <p:cNvPr id="10" name="Picture 9" descr="A pixel art of a bow&#10;&#10;Description automatically generated">
            <a:extLst>
              <a:ext uri="{FF2B5EF4-FFF2-40B4-BE49-F238E27FC236}">
                <a16:creationId xmlns:a16="http://schemas.microsoft.com/office/drawing/2014/main" id="{EA78ED07-0FA1-EEF8-5220-AC44D28AB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37" y="1222696"/>
            <a:ext cx="2577517" cy="2577517"/>
          </a:xfrm>
          <a:prstGeom prst="rect">
            <a:avLst/>
          </a:prstGeom>
        </p:spPr>
      </p:pic>
      <p:pic>
        <p:nvPicPr>
          <p:cNvPr id="11" name="Picture 10" descr="A yellow squares on a black background&#10;&#10;Description automatically generated">
            <a:extLst>
              <a:ext uri="{FF2B5EF4-FFF2-40B4-BE49-F238E27FC236}">
                <a16:creationId xmlns:a16="http://schemas.microsoft.com/office/drawing/2014/main" id="{A8DDBF40-6ED4-6CB1-27DC-47EF5B548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19" y="3800213"/>
            <a:ext cx="2577517" cy="25775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F85EF-BEB7-A0A6-DCA6-3D29D1510B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12304" y="3800213"/>
            <a:ext cx="2577517" cy="2577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0A8363-6A5D-0055-C589-2E102C06BE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48224" y="3800213"/>
            <a:ext cx="2577517" cy="2577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C8D2EC-D2E2-238B-D525-7950E905FC60}"/>
              </a:ext>
            </a:extLst>
          </p:cNvPr>
          <p:cNvSpPr txBox="1"/>
          <p:nvPr/>
        </p:nvSpPr>
        <p:spPr>
          <a:xfrm rot="16200000">
            <a:off x="-556897" y="2065383"/>
            <a:ext cx="178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udy Old Style" panose="02020502050305020303" pitchFamily="18" charset="77"/>
              </a:rPr>
              <a:t>Hamiltonian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FAD09-6E5F-4CB6-7807-FDCDE5B103E0}"/>
              </a:ext>
            </a:extLst>
          </p:cNvPr>
          <p:cNvSpPr txBox="1"/>
          <p:nvPr/>
        </p:nvSpPr>
        <p:spPr>
          <a:xfrm rot="16200000">
            <a:off x="-173140" y="4631677"/>
            <a:ext cx="1017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udy Old Style" panose="02020502050305020303" pitchFamily="18" charset="77"/>
              </a:rPr>
              <a:t>Dipole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EC7FF-8BB6-71E9-4318-3D1199B60E81}"/>
              </a:ext>
            </a:extLst>
          </p:cNvPr>
          <p:cNvSpPr txBox="1"/>
          <p:nvPr/>
        </p:nvSpPr>
        <p:spPr>
          <a:xfrm>
            <a:off x="9000575" y="2221791"/>
            <a:ext cx="2869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oudy Old Style" panose="02020502050305020303" pitchFamily="18" charset="77"/>
              </a:rPr>
              <a:t># states ∝ N</a:t>
            </a:r>
            <a:r>
              <a:rPr lang="en-US" sz="2400" baseline="30000" dirty="0">
                <a:latin typeface="Goudy Old Style" panose="02020502050305020303" pitchFamily="18" charset="77"/>
              </a:rPr>
              <a:t>2</a:t>
            </a:r>
            <a:endParaRPr lang="en-US" sz="2400" dirty="0">
              <a:latin typeface="Goudy Old Style" panose="02020502050305020303" pitchFamily="18" charset="77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oudy Old Style" panose="02020502050305020303" pitchFamily="18" charset="77"/>
              </a:rPr>
              <a:t>Hilbert space ∝ N</a:t>
            </a:r>
            <a:r>
              <a:rPr lang="en-US" sz="2400" baseline="30000" dirty="0">
                <a:latin typeface="Goudy Old Style" panose="02020502050305020303" pitchFamily="18" charset="77"/>
              </a:rPr>
              <a:t>4</a:t>
            </a:r>
            <a:r>
              <a:rPr lang="en-US" sz="2400" dirty="0">
                <a:latin typeface="Goudy Old Style" panose="02020502050305020303" pitchFamily="18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F4454-F50C-68CB-9E2D-5316638B7954}"/>
              </a:ext>
            </a:extLst>
          </p:cNvPr>
          <p:cNvSpPr txBox="1"/>
          <p:nvPr/>
        </p:nvSpPr>
        <p:spPr>
          <a:xfrm>
            <a:off x="9651503" y="1760126"/>
            <a:ext cx="170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udy Old Style" panose="02020502050305020303" pitchFamily="18" charset="77"/>
              </a:rPr>
              <a:t>Expensive !!!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14420A-0789-877B-8BA6-EDACB1D25806}"/>
              </a:ext>
            </a:extLst>
          </p:cNvPr>
          <p:cNvSpPr txBox="1"/>
          <p:nvPr/>
        </p:nvSpPr>
        <p:spPr>
          <a:xfrm>
            <a:off x="9151575" y="4038987"/>
            <a:ext cx="286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udy Old Style" panose="02020502050305020303" pitchFamily="18" charset="77"/>
              </a:rPr>
              <a:t>But … wait a minute !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53FE1-A904-83E9-2060-A9CEEF6199F1}"/>
              </a:ext>
            </a:extLst>
          </p:cNvPr>
          <p:cNvSpPr txBox="1"/>
          <p:nvPr/>
        </p:nvSpPr>
        <p:spPr>
          <a:xfrm>
            <a:off x="9050908" y="4543892"/>
            <a:ext cx="3141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oudy Old Style" panose="02020502050305020303" pitchFamily="18" charset="77"/>
              </a:rPr>
              <a:t>Symmetric structure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oudy Old Style" panose="02020502050305020303" pitchFamily="18" charset="77"/>
              </a:rPr>
              <a:t>Super sparse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oudy Old Style" panose="02020502050305020303" pitchFamily="18" charset="77"/>
              </a:rPr>
              <a:t>Cost can be actually reduced to N</a:t>
            </a:r>
            <a:r>
              <a:rPr lang="en-US" sz="2400" baseline="30000" dirty="0">
                <a:latin typeface="Goudy Old Style" panose="02020502050305020303" pitchFamily="18" charset="77"/>
              </a:rPr>
              <a:t>2</a:t>
            </a:r>
            <a:endParaRPr lang="en-US" sz="2400" dirty="0">
              <a:latin typeface="Goudy Old Style" panose="02020502050305020303" pitchFamily="18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2A8DF-2311-0090-ED82-D7B5A7E0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7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4" grpId="0"/>
      <p:bldP spid="15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0A6F-CECA-FA3F-5A53-FD3DA8E2CD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N-molecule </a:t>
            </a:r>
            <a:r>
              <a:rPr lang="en-US" dirty="0">
                <a:latin typeface="Goudy Old Style" panose="02020502050305020303" pitchFamily="18" charset="77"/>
              </a:rPr>
              <a:t>Linear Spectra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AED410-4AD8-1CB1-E08F-711DAE28FCF2}"/>
              </a:ext>
            </a:extLst>
          </p:cNvPr>
          <p:cNvGrpSpPr/>
          <p:nvPr/>
        </p:nvGrpSpPr>
        <p:grpSpPr>
          <a:xfrm>
            <a:off x="5718205" y="1053971"/>
            <a:ext cx="5746331" cy="5208573"/>
            <a:chOff x="5718205" y="1053971"/>
            <a:chExt cx="5746331" cy="5208573"/>
          </a:xfrm>
        </p:grpSpPr>
        <p:pic>
          <p:nvPicPr>
            <p:cNvPr id="4" name="Picture 3" descr="A diagram of a graph&#10;&#10;Description automatically generated">
              <a:extLst>
                <a:ext uri="{FF2B5EF4-FFF2-40B4-BE49-F238E27FC236}">
                  <a16:creationId xmlns:a16="http://schemas.microsoft.com/office/drawing/2014/main" id="{387F00D5-9735-378A-9D52-EB5BBD50E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8205" y="1053971"/>
              <a:ext cx="5746331" cy="520857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B4E56-1E70-16D0-0344-51198C8277A0}"/>
                </a:ext>
              </a:extLst>
            </p:cNvPr>
            <p:cNvSpPr txBox="1"/>
            <p:nvPr/>
          </p:nvSpPr>
          <p:spPr>
            <a:xfrm>
              <a:off x="9742076" y="1228112"/>
              <a:ext cx="1272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=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FBA1D-4B8D-59A1-226A-99F9F57F9AE3}"/>
                </a:ext>
              </a:extLst>
            </p:cNvPr>
            <p:cNvSpPr txBox="1"/>
            <p:nvPr/>
          </p:nvSpPr>
          <p:spPr>
            <a:xfrm>
              <a:off x="9754263" y="1918890"/>
              <a:ext cx="1105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= 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3BDBD-532B-4212-A330-F058D4E50DD5}"/>
                </a:ext>
              </a:extLst>
            </p:cNvPr>
            <p:cNvSpPr txBox="1"/>
            <p:nvPr/>
          </p:nvSpPr>
          <p:spPr>
            <a:xfrm>
              <a:off x="9783490" y="2629202"/>
              <a:ext cx="1114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= 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F010A1-2E58-0A23-00D3-AD92BF1DC646}"/>
                </a:ext>
              </a:extLst>
            </p:cNvPr>
            <p:cNvSpPr txBox="1"/>
            <p:nvPr/>
          </p:nvSpPr>
          <p:spPr>
            <a:xfrm>
              <a:off x="9784001" y="3258148"/>
              <a:ext cx="14518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= 25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C9D078-0468-F087-C1B0-B25E615E4E10}"/>
                </a:ext>
              </a:extLst>
            </p:cNvPr>
            <p:cNvSpPr txBox="1"/>
            <p:nvPr/>
          </p:nvSpPr>
          <p:spPr>
            <a:xfrm>
              <a:off x="7931753" y="3901809"/>
              <a:ext cx="1653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= 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1DBBF3-5635-7455-B9D2-C269C6AC9DB2}"/>
                </a:ext>
              </a:extLst>
            </p:cNvPr>
            <p:cNvSpPr txBox="1"/>
            <p:nvPr/>
          </p:nvSpPr>
          <p:spPr>
            <a:xfrm>
              <a:off x="7937275" y="4602434"/>
              <a:ext cx="15628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= 400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CD1C7C-A224-9E99-B498-9D4753158746}"/>
                  </a:ext>
                </a:extLst>
              </p:cNvPr>
              <p:cNvSpPr txBox="1"/>
              <p:nvPr/>
            </p:nvSpPr>
            <p:spPr>
              <a:xfrm>
                <a:off x="482646" y="2329945"/>
                <a:ext cx="5235559" cy="1856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dirty="0">
                    <a:latin typeface="Goudy Old Style" panose="02020502050305020303" pitchFamily="18" charset="77"/>
                  </a:rPr>
                  <a:t>Rabi splitting scales as 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800" dirty="0" err="1">
                    <a:latin typeface="Goudy Old Style" panose="02020502050305020303" pitchFamily="18" charset="77"/>
                  </a:rPr>
                  <a:t>g</a:t>
                </a:r>
                <a:r>
                  <a:rPr lang="en-US" sz="2800" baseline="-25000" dirty="0" err="1">
                    <a:latin typeface="Goudy Old Style" panose="02020502050305020303" pitchFamily="18" charset="77"/>
                  </a:rPr>
                  <a:t>c</a:t>
                </a:r>
                <a:r>
                  <a:rPr lang="en-US" sz="2800" baseline="-25000" dirty="0">
                    <a:latin typeface="Goudy Old Style" panose="02020502050305020303" pitchFamily="18" charset="77"/>
                  </a:rPr>
                  <a:t>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dirty="0">
                    <a:latin typeface="Goudy Old Style" panose="02020502050305020303" pitchFamily="18" charset="77"/>
                  </a:rPr>
                  <a:t>Width decrease with increase of N as a direct result of polaron decoupling.</a:t>
                </a:r>
                <a:endParaRPr lang="en-US" sz="2800" baseline="-25000" dirty="0">
                  <a:latin typeface="Goudy Old Style" panose="02020502050305020303" pitchFamily="18" charset="7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CD1C7C-A224-9E99-B498-9D4753158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46" y="2329945"/>
                <a:ext cx="5235559" cy="1856406"/>
              </a:xfrm>
              <a:prstGeom prst="rect">
                <a:avLst/>
              </a:prstGeom>
              <a:blipFill>
                <a:blip r:embed="rId3"/>
                <a:stretch>
                  <a:fillRect l="-2174" t="-680" r="-169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FA4F253-E5E0-30C0-9B78-3EB6A559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7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D81E-71DD-A321-3B8B-7F6442A66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Polaron decoupling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B0C3A-56F1-50C4-4551-8BC509F2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34562" y="1404570"/>
            <a:ext cx="3803159" cy="4048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5DC13-4ABA-B3D8-C716-BC4CAA66F87A}"/>
              </a:ext>
            </a:extLst>
          </p:cNvPr>
          <p:cNvSpPr txBox="1"/>
          <p:nvPr/>
        </p:nvSpPr>
        <p:spPr>
          <a:xfrm>
            <a:off x="9169039" y="829906"/>
            <a:ext cx="2174131" cy="58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8 molecules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FC145-A63B-4AA1-A8C8-EFBB6CC6B0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65" y="1384444"/>
            <a:ext cx="3803159" cy="4089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F97EA-DE0D-D68F-EB46-FC39DB568D38}"/>
              </a:ext>
            </a:extLst>
          </p:cNvPr>
          <p:cNvSpPr txBox="1"/>
          <p:nvPr/>
        </p:nvSpPr>
        <p:spPr>
          <a:xfrm>
            <a:off x="1326459" y="857256"/>
            <a:ext cx="218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2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1607D-A036-D4E9-6CA4-0DDA2B9D7040}"/>
              </a:ext>
            </a:extLst>
          </p:cNvPr>
          <p:cNvSpPr txBox="1"/>
          <p:nvPr/>
        </p:nvSpPr>
        <p:spPr>
          <a:xfrm>
            <a:off x="2608945" y="5656819"/>
            <a:ext cx="7996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Reduction of slope tilt with increasing molecules</a:t>
            </a:r>
            <a:endParaRPr lang="en-US" sz="3200" baseline="-25000" dirty="0">
              <a:latin typeface="Goudy Old Style" panose="02020502050305020303" pitchFamily="18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CF7CD3-47A9-C63C-C808-E48BA53A4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66" y="1364320"/>
            <a:ext cx="3803159" cy="4089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309FAB-9BAB-1EC8-FEAC-8FFF23F64CB0}"/>
              </a:ext>
            </a:extLst>
          </p:cNvPr>
          <p:cNvSpPr txBox="1"/>
          <p:nvPr/>
        </p:nvSpPr>
        <p:spPr>
          <a:xfrm>
            <a:off x="5259315" y="800789"/>
            <a:ext cx="2174131" cy="58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4 molecules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304095-87FB-D3F9-8C25-649ED7EB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3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0A6F-CECA-FA3F-5A53-FD3DA8E2CD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77"/>
              </a:rPr>
              <a:t>Coherence Enhancement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2CC24-6827-6A40-60A2-37F25AC1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345" y="1816028"/>
            <a:ext cx="6030655" cy="4307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3B203-F53C-97AB-7A10-C33A95F081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61343" y="1706512"/>
            <a:ext cx="6030656" cy="4526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FE90C7-9A62-BA3E-1262-27BF31A0F307}"/>
              </a:ext>
            </a:extLst>
          </p:cNvPr>
          <p:cNvSpPr txBox="1"/>
          <p:nvPr/>
        </p:nvSpPr>
        <p:spPr>
          <a:xfrm>
            <a:off x="928597" y="1275666"/>
            <a:ext cx="432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oudy Old Style" panose="02020502050305020303" pitchFamily="18" charset="77"/>
              </a:rPr>
              <a:t>Cross peak oscillations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1AA65-F050-C3A3-56FB-485F2CE0C9FD}"/>
              </a:ext>
            </a:extLst>
          </p:cNvPr>
          <p:cNvSpPr txBox="1"/>
          <p:nvPr/>
        </p:nvSpPr>
        <p:spPr>
          <a:xfrm>
            <a:off x="6744578" y="1300718"/>
            <a:ext cx="493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oudy Old Style" panose="02020502050305020303" pitchFamily="18" charset="77"/>
              </a:rPr>
              <a:t>Diagonal peak oscillations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81BA8-4092-5D2D-D86E-FCD15D4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B8A4-C218-DA15-3816-6EB860C9D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goals : I (Theory)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B77612-7A84-7234-2BF8-F996D7C4DDA4}"/>
              </a:ext>
            </a:extLst>
          </p:cNvPr>
          <p:cNvGrpSpPr/>
          <p:nvPr/>
        </p:nvGrpSpPr>
        <p:grpSpPr>
          <a:xfrm>
            <a:off x="194818" y="1055887"/>
            <a:ext cx="6394016" cy="5330435"/>
            <a:chOff x="194818" y="1055887"/>
            <a:chExt cx="6394016" cy="5330435"/>
          </a:xfrm>
        </p:grpSpPr>
        <p:pic>
          <p:nvPicPr>
            <p:cNvPr id="4" name="Picture 3" descr="A close-up of a text&#10;&#10;Description automatically generated">
              <a:extLst>
                <a:ext uri="{FF2B5EF4-FFF2-40B4-BE49-F238E27FC236}">
                  <a16:creationId xmlns:a16="http://schemas.microsoft.com/office/drawing/2014/main" id="{E07D3C6F-C1F9-DDAF-13A7-4433DBB2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818" y="1055887"/>
              <a:ext cx="6394016" cy="1166105"/>
            </a:xfrm>
            <a:prstGeom prst="rect">
              <a:avLst/>
            </a:prstGeom>
          </p:spPr>
        </p:pic>
        <p:pic>
          <p:nvPicPr>
            <p:cNvPr id="6" name="Picture 5" descr="A math equations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69CF5B88-3190-46A1-217D-B64296617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9852" y="2370582"/>
              <a:ext cx="4737100" cy="800100"/>
            </a:xfrm>
            <a:prstGeom prst="rect">
              <a:avLst/>
            </a:prstGeom>
          </p:spPr>
        </p:pic>
        <p:pic>
          <p:nvPicPr>
            <p:cNvPr id="8" name="Picture 7" descr="A graph of a function&#10;&#10;Description automatically generated">
              <a:extLst>
                <a:ext uri="{FF2B5EF4-FFF2-40B4-BE49-F238E27FC236}">
                  <a16:creationId xmlns:a16="http://schemas.microsoft.com/office/drawing/2014/main" id="{3A525CF6-A92C-046A-76F8-78F2A44F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9096" y="3225546"/>
              <a:ext cx="4250699" cy="316077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AD0D6B-FB6D-90FB-B485-C3E0C044235D}"/>
              </a:ext>
            </a:extLst>
          </p:cNvPr>
          <p:cNvGrpSpPr/>
          <p:nvPr/>
        </p:nvGrpSpPr>
        <p:grpSpPr>
          <a:xfrm>
            <a:off x="7032318" y="1055887"/>
            <a:ext cx="4827450" cy="5330435"/>
            <a:chOff x="7032318" y="1055887"/>
            <a:chExt cx="4827450" cy="5330435"/>
          </a:xfrm>
        </p:grpSpPr>
        <p:pic>
          <p:nvPicPr>
            <p:cNvPr id="11" name="Picture 10" descr="A close up of black text&#10;&#10;Description automatically generated">
              <a:extLst>
                <a:ext uri="{FF2B5EF4-FFF2-40B4-BE49-F238E27FC236}">
                  <a16:creationId xmlns:a16="http://schemas.microsoft.com/office/drawing/2014/main" id="{9278F1C0-F503-760A-3FBB-B277E64F5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2318" y="1055887"/>
              <a:ext cx="4827450" cy="6118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8CA67D-A983-E985-E6AD-C93C1D452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2318" y="1667738"/>
              <a:ext cx="4693702" cy="270790"/>
            </a:xfrm>
            <a:prstGeom prst="rect">
              <a:avLst/>
            </a:prstGeom>
          </p:spPr>
        </p:pic>
        <p:pic>
          <p:nvPicPr>
            <p:cNvPr id="15" name="Picture 14" descr="A graph of a graph of a graph of a graph of a graph of a graph of a graph of a graph of a graph of a graph of a graph of a graph of a graph of&#10;&#10;Description automatically generated">
              <a:extLst>
                <a:ext uri="{FF2B5EF4-FFF2-40B4-BE49-F238E27FC236}">
                  <a16:creationId xmlns:a16="http://schemas.microsoft.com/office/drawing/2014/main" id="{8DD93D9C-2833-DEB0-8DA3-3B3E845D1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1703" y="3030942"/>
              <a:ext cx="4070865" cy="3355380"/>
            </a:xfrm>
            <a:prstGeom prst="rect">
              <a:avLst/>
            </a:prstGeom>
          </p:spPr>
        </p:pic>
        <p:pic>
          <p:nvPicPr>
            <p:cNvPr id="17" name="Picture 16" descr="A mathematical equations and formulas&#10;&#10;Description automatically generated">
              <a:extLst>
                <a:ext uri="{FF2B5EF4-FFF2-40B4-BE49-F238E27FC236}">
                  <a16:creationId xmlns:a16="http://schemas.microsoft.com/office/drawing/2014/main" id="{0920A715-4706-11E1-B409-FC866A8CB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68138" y="2069387"/>
              <a:ext cx="4179705" cy="853357"/>
            </a:xfrm>
            <a:prstGeom prst="rect">
              <a:avLst/>
            </a:prstGeom>
          </p:spPr>
        </p:pic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09023D7-17D0-7BC9-B45C-DBCEC1F5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9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A439-FFB1-E062-14AA-7EB3D7B202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B0D581-09FB-58B5-5167-F65BFCFF0E0C}"/>
              </a:ext>
            </a:extLst>
          </p:cNvPr>
          <p:cNvSpPr txBox="1"/>
          <p:nvPr/>
        </p:nvSpPr>
        <p:spPr>
          <a:xfrm>
            <a:off x="9511469" y="2033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3D7F6F-338C-4B02-C81F-16D44693043B}"/>
              </a:ext>
            </a:extLst>
          </p:cNvPr>
          <p:cNvGrpSpPr/>
          <p:nvPr/>
        </p:nvGrpSpPr>
        <p:grpSpPr>
          <a:xfrm>
            <a:off x="8417170" y="699087"/>
            <a:ext cx="3344373" cy="5730018"/>
            <a:chOff x="8417170" y="699087"/>
            <a:chExt cx="3344373" cy="57300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69CB5E-3006-597D-B135-4E862D525BD6}"/>
                </a:ext>
              </a:extLst>
            </p:cNvPr>
            <p:cNvSpPr/>
            <p:nvPr/>
          </p:nvSpPr>
          <p:spPr>
            <a:xfrm>
              <a:off x="8417170" y="1281395"/>
              <a:ext cx="3344373" cy="514771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6E7CC2-DC4C-DBE8-1915-413DF13D1CEF}"/>
                </a:ext>
              </a:extLst>
            </p:cNvPr>
            <p:cNvSpPr txBox="1"/>
            <p:nvPr/>
          </p:nvSpPr>
          <p:spPr>
            <a:xfrm>
              <a:off x="8939388" y="699087"/>
              <a:ext cx="2414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3200" dirty="0">
                  <a:latin typeface="Goudy Old Style" panose="02020502050305020303" pitchFamily="18" charset="77"/>
                </a:rPr>
                <a:t>Results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5FE3D62-7D58-FA97-1612-2B209CEE9AEB}"/>
                </a:ext>
              </a:extLst>
            </p:cNvPr>
            <p:cNvGrpSpPr/>
            <p:nvPr/>
          </p:nvGrpSpPr>
          <p:grpSpPr>
            <a:xfrm>
              <a:off x="8639799" y="1377131"/>
              <a:ext cx="2918250" cy="2588116"/>
              <a:chOff x="504450" y="710227"/>
              <a:chExt cx="3541740" cy="3044569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F863F0-CF41-877C-A051-A1D88FF4D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4450" y="710227"/>
                <a:ext cx="3541740" cy="304456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E83BA81-1ACB-5FD0-F2ED-93AD6D2F8F49}"/>
                      </a:ext>
                    </a:extLst>
                  </p:cNvPr>
                  <p:cNvSpPr txBox="1"/>
                  <p:nvPr/>
                </p:nvSpPr>
                <p:spPr>
                  <a:xfrm>
                    <a:off x="1480189" y="993852"/>
                    <a:ext cx="1558395" cy="4344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meV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E83BA81-1ACB-5FD0-F2ED-93AD6D2F8F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0189" y="993852"/>
                    <a:ext cx="1558395" cy="43446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020FF60-E96A-47D7-C73D-EAAFFBA03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1279" y="4060415"/>
              <a:ext cx="3236359" cy="235870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BD607D-34A9-0558-8112-90DDC9DB3475}"/>
              </a:ext>
            </a:extLst>
          </p:cNvPr>
          <p:cNvGrpSpPr/>
          <p:nvPr/>
        </p:nvGrpSpPr>
        <p:grpSpPr>
          <a:xfrm>
            <a:off x="4418072" y="724585"/>
            <a:ext cx="3344373" cy="5725646"/>
            <a:chOff x="4418072" y="724585"/>
            <a:chExt cx="3344373" cy="57256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D7D75C-9F23-8C9E-54AB-29590559C073}"/>
                </a:ext>
              </a:extLst>
            </p:cNvPr>
            <p:cNvSpPr/>
            <p:nvPr/>
          </p:nvSpPr>
          <p:spPr>
            <a:xfrm>
              <a:off x="4418072" y="1302521"/>
              <a:ext cx="3344373" cy="514771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9E194E-49AF-CEBD-D8B3-E1D1AA0578B3}"/>
                </a:ext>
              </a:extLst>
            </p:cNvPr>
            <p:cNvSpPr txBox="1"/>
            <p:nvPr/>
          </p:nvSpPr>
          <p:spPr>
            <a:xfrm>
              <a:off x="5004409" y="724585"/>
              <a:ext cx="23436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Goudy Old Style" panose="02020502050305020303" pitchFamily="18" charset="77"/>
                </a:rPr>
                <a:t>Spectroscopy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B048B43-62CA-1898-0AD5-2F3F20E6DABA}"/>
                </a:ext>
              </a:extLst>
            </p:cNvPr>
            <p:cNvGrpSpPr/>
            <p:nvPr/>
          </p:nvGrpSpPr>
          <p:grpSpPr>
            <a:xfrm>
              <a:off x="4593037" y="2976522"/>
              <a:ext cx="2994442" cy="1350651"/>
              <a:chOff x="4606089" y="1586758"/>
              <a:chExt cx="2994442" cy="1350651"/>
            </a:xfrm>
          </p:grpSpPr>
          <p:pic>
            <p:nvPicPr>
              <p:cNvPr id="67" name="Picture 66" descr="A map of a satellite&#10;&#10;Description automatically generated with medium confidence">
                <a:extLst>
                  <a:ext uri="{FF2B5EF4-FFF2-40B4-BE49-F238E27FC236}">
                    <a16:creationId xmlns:a16="http://schemas.microsoft.com/office/drawing/2014/main" id="{CB1BFCCA-CDE8-C76F-67D0-0BA6B3B8D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6089" y="1586758"/>
                <a:ext cx="1421472" cy="1350651"/>
              </a:xfrm>
              <a:prstGeom prst="rect">
                <a:avLst/>
              </a:prstGeom>
            </p:spPr>
          </p:pic>
          <p:pic>
            <p:nvPicPr>
              <p:cNvPr id="69" name="Picture 68" descr="A close-up of a graph&#10;&#10;Description automatically generated">
                <a:extLst>
                  <a:ext uri="{FF2B5EF4-FFF2-40B4-BE49-F238E27FC236}">
                    <a16:creationId xmlns:a16="http://schemas.microsoft.com/office/drawing/2014/main" id="{5AFA6E60-70FF-4793-0566-F4B9EA93C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3428" y="1586758"/>
                <a:ext cx="1427103" cy="1350651"/>
              </a:xfrm>
              <a:prstGeom prst="rect">
                <a:avLst/>
              </a:prstGeom>
            </p:spPr>
          </p:pic>
        </p:grpSp>
        <p:pic>
          <p:nvPicPr>
            <p:cNvPr id="74" name="Picture 73" descr="A graph of a line graph&#10;&#10;Description automatically generated with medium confidence">
              <a:extLst>
                <a:ext uri="{FF2B5EF4-FFF2-40B4-BE49-F238E27FC236}">
                  <a16:creationId xmlns:a16="http://schemas.microsoft.com/office/drawing/2014/main" id="{B42D4B20-0177-BA7F-6636-B205D70E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9491" y="4409417"/>
              <a:ext cx="2618587" cy="1993891"/>
            </a:xfrm>
            <a:prstGeom prst="rect">
              <a:avLst/>
            </a:prstGeom>
          </p:spPr>
        </p:pic>
        <p:pic>
          <p:nvPicPr>
            <p:cNvPr id="79" name="Picture 78" descr="A graph of 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3C825958-BC00-562F-AB8C-1D127FDA1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3037" y="1523157"/>
              <a:ext cx="2988882" cy="1287598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6CD7F3-BD93-B305-EF76-81A60064D6A4}"/>
              </a:ext>
            </a:extLst>
          </p:cNvPr>
          <p:cNvGrpSpPr/>
          <p:nvPr/>
        </p:nvGrpSpPr>
        <p:grpSpPr>
          <a:xfrm>
            <a:off x="366154" y="722388"/>
            <a:ext cx="3344373" cy="5727843"/>
            <a:chOff x="366154" y="722388"/>
            <a:chExt cx="3344373" cy="57278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2D4425-4634-99BC-0F73-5D31CEA39214}"/>
                </a:ext>
              </a:extLst>
            </p:cNvPr>
            <p:cNvGrpSpPr/>
            <p:nvPr/>
          </p:nvGrpSpPr>
          <p:grpSpPr>
            <a:xfrm>
              <a:off x="366154" y="722388"/>
              <a:ext cx="3344373" cy="5727843"/>
              <a:chOff x="366154" y="722388"/>
              <a:chExt cx="3344373" cy="572784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3F2878-05F8-F12E-377B-DF960703104D}"/>
                  </a:ext>
                </a:extLst>
              </p:cNvPr>
              <p:cNvSpPr/>
              <p:nvPr/>
            </p:nvSpPr>
            <p:spPr>
              <a:xfrm>
                <a:off x="366154" y="1302521"/>
                <a:ext cx="3344373" cy="514771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75F99D5-9820-7698-C106-12CCF3295FAB}"/>
                  </a:ext>
                </a:extLst>
              </p:cNvPr>
              <p:cNvGrpSpPr/>
              <p:nvPr/>
            </p:nvGrpSpPr>
            <p:grpSpPr>
              <a:xfrm>
                <a:off x="443561" y="722388"/>
                <a:ext cx="2815092" cy="3753651"/>
                <a:chOff x="443561" y="722388"/>
                <a:chExt cx="2815092" cy="3753651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42006B3-633F-11DA-74CD-796E00EE2F96}"/>
                    </a:ext>
                  </a:extLst>
                </p:cNvPr>
                <p:cNvSpPr txBox="1"/>
                <p:nvPr/>
              </p:nvSpPr>
              <p:spPr>
                <a:xfrm>
                  <a:off x="1124504" y="722388"/>
                  <a:ext cx="18276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latin typeface="Goudy Old Style" panose="02020502050305020303" pitchFamily="18" charset="77"/>
                    </a:rPr>
                    <a:t>Polaritons</a:t>
                  </a:r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9FE5D991-7D03-9F0F-93D2-D11EB9D6E0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8024" y="1599946"/>
                  <a:ext cx="2440629" cy="2221668"/>
                </a:xfrm>
                <a:prstGeom prst="rect">
                  <a:avLst/>
                </a:prstGeom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DFF4EE8-F94A-BB27-7DAD-EBB86EB04FE2}"/>
                    </a:ext>
                  </a:extLst>
                </p:cNvPr>
                <p:cNvSpPr/>
                <p:nvPr/>
              </p:nvSpPr>
              <p:spPr>
                <a:xfrm>
                  <a:off x="443561" y="3857667"/>
                  <a:ext cx="784747" cy="618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FA951D-12A7-D424-C11A-D900DE41DA41}"/>
                </a:ext>
              </a:extLst>
            </p:cNvPr>
            <p:cNvGrpSpPr/>
            <p:nvPr/>
          </p:nvGrpSpPr>
          <p:grpSpPr>
            <a:xfrm>
              <a:off x="824395" y="3901604"/>
              <a:ext cx="2342426" cy="2309135"/>
              <a:chOff x="1234652" y="894928"/>
              <a:chExt cx="2645505" cy="256098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78DA312-6CDF-D037-2106-77B191040F22}"/>
                  </a:ext>
                </a:extLst>
              </p:cNvPr>
              <p:cNvGrpSpPr/>
              <p:nvPr/>
            </p:nvGrpSpPr>
            <p:grpSpPr>
              <a:xfrm>
                <a:off x="1234652" y="894928"/>
                <a:ext cx="2645505" cy="2560987"/>
                <a:chOff x="2275297" y="1230364"/>
                <a:chExt cx="1875416" cy="2051697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B9951562-028C-22EF-A7A5-9EB2C1800CE4}"/>
                    </a:ext>
                  </a:extLst>
                </p:cNvPr>
                <p:cNvGrpSpPr/>
                <p:nvPr/>
              </p:nvGrpSpPr>
              <p:grpSpPr>
                <a:xfrm>
                  <a:off x="2275297" y="1230364"/>
                  <a:ext cx="1875416" cy="2051697"/>
                  <a:chOff x="134681" y="3375158"/>
                  <a:chExt cx="1383282" cy="1354091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971543ED-B235-A7FF-F7C7-34A23290D6D7}"/>
                      </a:ext>
                    </a:extLst>
                  </p:cNvPr>
                  <p:cNvGrpSpPr/>
                  <p:nvPr/>
                </p:nvGrpSpPr>
                <p:grpSpPr>
                  <a:xfrm>
                    <a:off x="134681" y="3451325"/>
                    <a:ext cx="1383282" cy="1277924"/>
                    <a:chOff x="134681" y="3451325"/>
                    <a:chExt cx="1383282" cy="1277924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FCAB75CF-C6C2-2526-4B93-BE258C8328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4681" y="3477799"/>
                      <a:ext cx="607334" cy="1251450"/>
                      <a:chOff x="1705638" y="3901278"/>
                      <a:chExt cx="637240" cy="1367269"/>
                    </a:xfrm>
                  </p:grpSpPr>
                  <p:grpSp>
                    <p:nvGrpSpPr>
                      <p:cNvPr id="27" name="Group 26">
                        <a:extLst>
                          <a:ext uri="{FF2B5EF4-FFF2-40B4-BE49-F238E27FC236}">
                            <a16:creationId xmlns:a16="http://schemas.microsoft.com/office/drawing/2014/main" id="{1B7A063F-BFC0-EF19-62C7-83A7AD1D82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05638" y="4180758"/>
                        <a:ext cx="568094" cy="823549"/>
                        <a:chOff x="1064015" y="2807985"/>
                        <a:chExt cx="568094" cy="823549"/>
                      </a:xfrm>
                    </p:grpSpPr>
                    <p:sp>
                      <p:nvSpPr>
                        <p:cNvPr id="30" name="Rectangle 29">
                          <a:extLst>
                            <a:ext uri="{FF2B5EF4-FFF2-40B4-BE49-F238E27FC236}">
                              <a16:creationId xmlns:a16="http://schemas.microsoft.com/office/drawing/2014/main" id="{A250CAF9-8A1C-CA18-85C7-2023AAA44E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88694" y="2807985"/>
                          <a:ext cx="543415" cy="62702"/>
                        </a:xfrm>
                        <a:prstGeom prst="rect">
                          <a:avLst/>
                        </a:prstGeom>
                        <a:solidFill>
                          <a:srgbClr val="FF6B5A"/>
                        </a:solidFill>
                        <a:ln>
                          <a:solidFill>
                            <a:srgbClr val="FF6B5A"/>
                          </a:solidFill>
                        </a:ln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rgbClr val="FF6B5A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" name="Rectangle 30">
                          <a:extLst>
                            <a:ext uri="{FF2B5EF4-FFF2-40B4-BE49-F238E27FC236}">
                              <a16:creationId xmlns:a16="http://schemas.microsoft.com/office/drawing/2014/main" id="{75B15C90-1C14-3C7F-6D5C-242DE063F0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88691" y="3568832"/>
                          <a:ext cx="543415" cy="62702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2" name="TextBox 31">
                              <a:extLst>
                                <a:ext uri="{FF2B5EF4-FFF2-40B4-BE49-F238E27FC236}">
                                  <a16:creationId xmlns:a16="http://schemas.microsoft.com/office/drawing/2014/main" id="{4EA609B3-EB93-0AB9-06BF-7408F03D39E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064015" y="3044066"/>
                              <a:ext cx="331385" cy="310700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solidFill>
                                              <a:srgbClr val="FF6B5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rgbClr val="FF6B5A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  <m:sub>
                                        <m:r>
                                          <a:rPr lang="en-US" sz="2800">
                                            <a:solidFill>
                                              <a:srgbClr val="FF6B5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8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2" name="TextBox 31">
                              <a:extLst>
                                <a:ext uri="{FF2B5EF4-FFF2-40B4-BE49-F238E27FC236}">
                                  <a16:creationId xmlns:a16="http://schemas.microsoft.com/office/drawing/2014/main" id="{4EA609B3-EB93-0AB9-06BF-7408F03D39E5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64015" y="3044066"/>
                              <a:ext cx="331385" cy="310700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545" b="-512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" name="TextBox 27">
                            <a:extLst>
                              <a:ext uri="{FF2B5EF4-FFF2-40B4-BE49-F238E27FC236}">
                                <a16:creationId xmlns:a16="http://schemas.microsoft.com/office/drawing/2014/main" id="{7BDDF554-89B5-F4E9-19F3-E00462AD14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765594" y="5019634"/>
                            <a:ext cx="577284" cy="24891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8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" name="TextBox 27">
                            <a:extLst>
                              <a:ext uri="{FF2B5EF4-FFF2-40B4-BE49-F238E27FC236}">
                                <a16:creationId xmlns:a16="http://schemas.microsoft.com/office/drawing/2014/main" id="{7BDDF554-89B5-F4E9-19F3-E00462AD14C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765594" y="5019634"/>
                            <a:ext cx="577284" cy="248913"/>
                          </a:xfrm>
                          <a:prstGeom prst="rect">
                            <a:avLst/>
                          </a:prstGeom>
                          <a:blipFill>
                            <a:blip r:embed="rId11"/>
                            <a:stretch>
                              <a:fillRect l="-9459" t="-190625" r="-32432" b="-28437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>
                            <a:extLst>
                              <a:ext uri="{FF2B5EF4-FFF2-40B4-BE49-F238E27FC236}">
                                <a16:creationId xmlns:a16="http://schemas.microsoft.com/office/drawing/2014/main" id="{CB1CAAB2-C2E0-B9A8-161F-AAABA18E0B6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769037" y="3901278"/>
                            <a:ext cx="552498" cy="24891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8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>
                            <a:extLst>
                              <a:ext uri="{FF2B5EF4-FFF2-40B4-BE49-F238E27FC236}">
                                <a16:creationId xmlns:a16="http://schemas.microsoft.com/office/drawing/2014/main" id="{CB1CAAB2-C2E0-B9A8-161F-AAABA18E0B6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769037" y="3901278"/>
                            <a:ext cx="552498" cy="248913"/>
                          </a:xfrm>
                          <a:prstGeom prst="rect">
                            <a:avLst/>
                          </a:prstGeom>
                          <a:blipFill>
                            <a:blip r:embed="rId12"/>
                            <a:stretch>
                              <a:fillRect l="-13889" t="-196774" r="-33333" b="-296774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D5BC76D2-7A98-4805-46A6-4C84FA0722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6690" y="3451325"/>
                      <a:ext cx="541273" cy="1267465"/>
                      <a:chOff x="2637987" y="3872381"/>
                      <a:chExt cx="567929" cy="1384778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74CC7643-4D4E-BBD7-58E8-B951F371BC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37987" y="4182663"/>
                        <a:ext cx="543415" cy="828210"/>
                        <a:chOff x="1996364" y="2773020"/>
                        <a:chExt cx="543415" cy="828210"/>
                      </a:xfrm>
                    </p:grpSpPr>
                    <p:sp>
                      <p:nvSpPr>
                        <p:cNvPr id="25" name="Rectangle 24">
                          <a:extLst>
                            <a:ext uri="{FF2B5EF4-FFF2-40B4-BE49-F238E27FC236}">
                              <a16:creationId xmlns:a16="http://schemas.microsoft.com/office/drawing/2014/main" id="{AA159BC8-1DFA-C377-1C2C-E9C956D32F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96364" y="2773020"/>
                          <a:ext cx="543415" cy="62702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  <a:effectLst>
                          <a:glow rad="228600">
                            <a:srgbClr val="FFC000">
                              <a:alpha val="4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B079CBE-2EB6-C68E-7CB0-2315097B14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96364" y="3538528"/>
                          <a:ext cx="543415" cy="62702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5D07F92B-B956-C08B-B26A-B0E5F085C25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693110" y="5008246"/>
                            <a:ext cx="385833" cy="24891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8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5D07F92B-B956-C08B-B26A-B0E5F085C25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693110" y="5008246"/>
                            <a:ext cx="385833" cy="248913"/>
                          </a:xfrm>
                          <a:prstGeom prst="rect">
                            <a:avLst/>
                          </a:prstGeom>
                          <a:blipFill>
                            <a:blip r:embed="rId13"/>
                            <a:stretch>
                              <a:fillRect l="-42000" t="-187500" r="-70000" b="-2875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4" name="TextBox 23">
                            <a:extLst>
                              <a:ext uri="{FF2B5EF4-FFF2-40B4-BE49-F238E27FC236}">
                                <a16:creationId xmlns:a16="http://schemas.microsoft.com/office/drawing/2014/main" id="{6F236789-5105-E66B-89E5-4EC84F0905B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697483" y="3872381"/>
                            <a:ext cx="508433" cy="24891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8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4" name="TextBox 23">
                            <a:extLst>
                              <a:ext uri="{FF2B5EF4-FFF2-40B4-BE49-F238E27FC236}">
                                <a16:creationId xmlns:a16="http://schemas.microsoft.com/office/drawing/2014/main" id="{6F236789-5105-E66B-89E5-4EC84F0905B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697483" y="3872381"/>
                            <a:ext cx="508433" cy="248913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l="-19697" t="-193548" r="-40909" b="-296774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CD015F82-C116-2E60-9A7E-DE23DE329B67}"/>
                      </a:ext>
                    </a:extLst>
                  </p:cNvPr>
                  <p:cNvSpPr/>
                  <p:nvPr/>
                </p:nvSpPr>
                <p:spPr>
                  <a:xfrm>
                    <a:off x="628436" y="3626666"/>
                    <a:ext cx="392227" cy="78961"/>
                  </a:xfrm>
                  <a:custGeom>
                    <a:avLst/>
                    <a:gdLst>
                      <a:gd name="connsiteX0" fmla="*/ 0 w 242761"/>
                      <a:gd name="connsiteY0" fmla="*/ 242868 h 242868"/>
                      <a:gd name="connsiteX1" fmla="*/ 105197 w 242761"/>
                      <a:gd name="connsiteY1" fmla="*/ 107 h 242868"/>
                      <a:gd name="connsiteX2" fmla="*/ 242761 w 242761"/>
                      <a:gd name="connsiteY2" fmla="*/ 218592 h 242868"/>
                      <a:gd name="connsiteX0" fmla="*/ 0 w 242761"/>
                      <a:gd name="connsiteY0" fmla="*/ 197602 h 197602"/>
                      <a:gd name="connsiteX1" fmla="*/ 117897 w 242761"/>
                      <a:gd name="connsiteY1" fmla="*/ 177 h 197602"/>
                      <a:gd name="connsiteX2" fmla="*/ 242761 w 242761"/>
                      <a:gd name="connsiteY2" fmla="*/ 173326 h 197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2761" h="197602">
                        <a:moveTo>
                          <a:pt x="0" y="197602"/>
                        </a:moveTo>
                        <a:cubicBezTo>
                          <a:pt x="32368" y="78244"/>
                          <a:pt x="77437" y="4223"/>
                          <a:pt x="117897" y="177"/>
                        </a:cubicBezTo>
                        <a:cubicBezTo>
                          <a:pt x="158357" y="-3869"/>
                          <a:pt x="194209" y="62060"/>
                          <a:pt x="242761" y="17332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headEnd type="stealth"/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72E094E7-CD20-1C17-5D6A-35BAC64C7E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6880" y="3375158"/>
                        <a:ext cx="228655" cy="2278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800" dirty="0">
                          <a:solidFill>
                            <a:schemeClr val="accent2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72E094E7-CD20-1C17-5D6A-35BAC64C7E8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6880" y="3375158"/>
                        <a:ext cx="228655" cy="227826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29032" r="-6452" b="-354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5" name="Right Arrow 14">
                  <a:extLst>
                    <a:ext uri="{FF2B5EF4-FFF2-40B4-BE49-F238E27FC236}">
                      <a16:creationId xmlns:a16="http://schemas.microsoft.com/office/drawing/2014/main" id="{50EAF393-C44F-D5BB-BB56-DE86BF3015C3}"/>
                    </a:ext>
                  </a:extLst>
                </p:cNvPr>
                <p:cNvSpPr/>
                <p:nvPr/>
              </p:nvSpPr>
              <p:spPr>
                <a:xfrm rot="16200000">
                  <a:off x="2222466" y="2310432"/>
                  <a:ext cx="920983" cy="72934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0E2FE21-A542-E5DB-8AF7-2DCEE9E78A4A}"/>
                  </a:ext>
                </a:extLst>
              </p:cNvPr>
              <p:cNvSpPr/>
              <p:nvPr/>
            </p:nvSpPr>
            <p:spPr>
              <a:xfrm>
                <a:off x="3231003" y="1753049"/>
                <a:ext cx="189005" cy="1078909"/>
              </a:xfrm>
              <a:custGeom>
                <a:avLst/>
                <a:gdLst>
                  <a:gd name="connsiteX0" fmla="*/ 152436 w 225946"/>
                  <a:gd name="connsiteY0" fmla="*/ 0 h 475488"/>
                  <a:gd name="connsiteX1" fmla="*/ 158532 w 225946"/>
                  <a:gd name="connsiteY1" fmla="*/ 152400 h 475488"/>
                  <a:gd name="connsiteX2" fmla="*/ 54900 w 225946"/>
                  <a:gd name="connsiteY2" fmla="*/ 176784 h 475488"/>
                  <a:gd name="connsiteX3" fmla="*/ 225588 w 225946"/>
                  <a:gd name="connsiteY3" fmla="*/ 219456 h 475488"/>
                  <a:gd name="connsiteX4" fmla="*/ 36 w 225946"/>
                  <a:gd name="connsiteY4" fmla="*/ 256032 h 475488"/>
                  <a:gd name="connsiteX5" fmla="*/ 207300 w 225946"/>
                  <a:gd name="connsiteY5" fmla="*/ 286512 h 475488"/>
                  <a:gd name="connsiteX6" fmla="*/ 121956 w 225946"/>
                  <a:gd name="connsiteY6" fmla="*/ 329184 h 475488"/>
                  <a:gd name="connsiteX7" fmla="*/ 121956 w 225946"/>
                  <a:gd name="connsiteY7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946" h="475488">
                    <a:moveTo>
                      <a:pt x="152436" y="0"/>
                    </a:moveTo>
                    <a:cubicBezTo>
                      <a:pt x="163612" y="61468"/>
                      <a:pt x="174788" y="122936"/>
                      <a:pt x="158532" y="152400"/>
                    </a:cubicBezTo>
                    <a:cubicBezTo>
                      <a:pt x="142276" y="181864"/>
                      <a:pt x="43724" y="165608"/>
                      <a:pt x="54900" y="176784"/>
                    </a:cubicBezTo>
                    <a:cubicBezTo>
                      <a:pt x="66076" y="187960"/>
                      <a:pt x="234732" y="206248"/>
                      <a:pt x="225588" y="219456"/>
                    </a:cubicBezTo>
                    <a:cubicBezTo>
                      <a:pt x="216444" y="232664"/>
                      <a:pt x="3084" y="244856"/>
                      <a:pt x="36" y="256032"/>
                    </a:cubicBezTo>
                    <a:cubicBezTo>
                      <a:pt x="-3012" y="267208"/>
                      <a:pt x="186980" y="274320"/>
                      <a:pt x="207300" y="286512"/>
                    </a:cubicBezTo>
                    <a:cubicBezTo>
                      <a:pt x="227620" y="298704"/>
                      <a:pt x="136180" y="297688"/>
                      <a:pt x="121956" y="329184"/>
                    </a:cubicBezTo>
                    <a:cubicBezTo>
                      <a:pt x="107732" y="360680"/>
                      <a:pt x="114844" y="418084"/>
                      <a:pt x="121956" y="475488"/>
                    </a:cubicBezTo>
                  </a:path>
                </a:pathLst>
              </a:custGeom>
              <a:noFill/>
              <a:ln w="57150">
                <a:solidFill>
                  <a:srgbClr val="00D0D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6A3E25F-4796-9385-7D71-B72280D3E0F0}"/>
                      </a:ext>
                    </a:extLst>
                  </p:cNvPr>
                  <p:cNvSpPr txBox="1"/>
                  <p:nvPr/>
                </p:nvSpPr>
                <p:spPr>
                  <a:xfrm>
                    <a:off x="3395448" y="2093144"/>
                    <a:ext cx="407079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rgbClr val="00D0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D0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6A3E25F-4796-9385-7D71-B72280D3E0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5448" y="2093144"/>
                    <a:ext cx="407079" cy="43088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345" r="-13793" b="-193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1FA8600-6961-C783-B3EB-BEE06C0C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4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B8A4-C218-DA15-3816-6EB860C9D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goals : II (Computational)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C8CD03-CD01-8F96-9FE3-4799E1D36552}"/>
              </a:ext>
            </a:extLst>
          </p:cNvPr>
          <p:cNvGrpSpPr/>
          <p:nvPr/>
        </p:nvGrpSpPr>
        <p:grpSpPr>
          <a:xfrm>
            <a:off x="315469" y="1027431"/>
            <a:ext cx="5539339" cy="5278118"/>
            <a:chOff x="324613" y="1118871"/>
            <a:chExt cx="5539339" cy="5278118"/>
          </a:xfrm>
        </p:grpSpPr>
        <p:pic>
          <p:nvPicPr>
            <p:cNvPr id="4" name="Picture 3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3E34FC86-47D6-7E47-A0E1-91721F05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613" y="1118871"/>
              <a:ext cx="5539339" cy="9114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51C58F-9B2B-0371-7A7F-C4486E8DE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13" y="2022795"/>
              <a:ext cx="4874306" cy="273558"/>
            </a:xfrm>
            <a:prstGeom prst="rect">
              <a:avLst/>
            </a:prstGeom>
          </p:spPr>
        </p:pic>
        <p:pic>
          <p:nvPicPr>
            <p:cNvPr id="8" name="Picture 7" descr="A group of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6648B6D4-2927-59D5-9EC4-107AB040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874" y="2314641"/>
              <a:ext cx="4436863" cy="2556987"/>
            </a:xfrm>
            <a:prstGeom prst="rect">
              <a:avLst/>
            </a:prstGeom>
          </p:spPr>
        </p:pic>
        <p:pic>
          <p:nvPicPr>
            <p:cNvPr id="10" name="Picture 9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097028A6-14E8-8535-01EB-3BC2CE3CD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605" y="5673089"/>
              <a:ext cx="4851400" cy="723900"/>
            </a:xfrm>
            <a:prstGeom prst="rect">
              <a:avLst/>
            </a:prstGeom>
          </p:spPr>
        </p:pic>
        <p:pic>
          <p:nvPicPr>
            <p:cNvPr id="14" name="Picture 13" descr="A mathematical equation with numbers and symbols&#10;&#10;Description automatically generated">
              <a:extLst>
                <a:ext uri="{FF2B5EF4-FFF2-40B4-BE49-F238E27FC236}">
                  <a16:creationId xmlns:a16="http://schemas.microsoft.com/office/drawing/2014/main" id="{02864EE3-13F6-CAB2-541A-9F9A138BF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838" y="4836637"/>
              <a:ext cx="4512934" cy="78914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2E1FE4-3501-3BF1-0819-C1E1B1E28F21}"/>
              </a:ext>
            </a:extLst>
          </p:cNvPr>
          <p:cNvGrpSpPr/>
          <p:nvPr/>
        </p:nvGrpSpPr>
        <p:grpSpPr>
          <a:xfrm>
            <a:off x="6163056" y="1047325"/>
            <a:ext cx="5918673" cy="5170168"/>
            <a:chOff x="6163056" y="1047325"/>
            <a:chExt cx="5918673" cy="5170168"/>
          </a:xfrm>
        </p:grpSpPr>
        <p:pic>
          <p:nvPicPr>
            <p:cNvPr id="17" name="Picture 16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43A348D2-6BB9-DC19-C0C6-8A4E29998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3056" y="1047325"/>
              <a:ext cx="5548528" cy="91146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4B7138B-A9D8-2846-1027-3B8CC624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5728" y="1958788"/>
              <a:ext cx="4191000" cy="253206"/>
            </a:xfrm>
            <a:prstGeom prst="rect">
              <a:avLst/>
            </a:prstGeom>
          </p:spPr>
        </p:pic>
        <p:pic>
          <p:nvPicPr>
            <p:cNvPr id="21" name="Picture 20" descr="A graph of a function&#10;&#10;Description automatically generated">
              <a:extLst>
                <a:ext uri="{FF2B5EF4-FFF2-40B4-BE49-F238E27FC236}">
                  <a16:creationId xmlns:a16="http://schemas.microsoft.com/office/drawing/2014/main" id="{F082CDB5-FFE2-ECFB-8D66-936E9414D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9147" y="3761497"/>
              <a:ext cx="2377690" cy="2455996"/>
            </a:xfrm>
            <a:prstGeom prst="rect">
              <a:avLst/>
            </a:prstGeom>
          </p:spPr>
        </p:pic>
        <p:pic>
          <p:nvPicPr>
            <p:cNvPr id="23" name="Picture 22" descr="A graph of a function&#10;&#10;Description automatically generated with medium confidence">
              <a:extLst>
                <a:ext uri="{FF2B5EF4-FFF2-40B4-BE49-F238E27FC236}">
                  <a16:creationId xmlns:a16="http://schemas.microsoft.com/office/drawing/2014/main" id="{827A4CD7-ECEF-7393-3C05-7CF4FC917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6836" y="3849553"/>
              <a:ext cx="3414893" cy="2367940"/>
            </a:xfrm>
            <a:prstGeom prst="rect">
              <a:avLst/>
            </a:prstGeom>
          </p:spPr>
        </p:pic>
        <p:pic>
          <p:nvPicPr>
            <p:cNvPr id="25" name="Picture 24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FA042438-55F1-4AE7-0CA3-CFF12FB9A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31688" y="2336720"/>
              <a:ext cx="3995928" cy="633412"/>
            </a:xfrm>
            <a:prstGeom prst="rect">
              <a:avLst/>
            </a:prstGeom>
          </p:spPr>
        </p:pic>
        <p:pic>
          <p:nvPicPr>
            <p:cNvPr id="27" name="Picture 26" descr="A mathematical equation with numbers and symbols&#10;&#10;Description automatically generated">
              <a:extLst>
                <a:ext uri="{FF2B5EF4-FFF2-40B4-BE49-F238E27FC236}">
                  <a16:creationId xmlns:a16="http://schemas.microsoft.com/office/drawing/2014/main" id="{801B1594-C799-8670-B2A1-3983AD1CA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27973" y="3049108"/>
              <a:ext cx="2218693" cy="633412"/>
            </a:xfrm>
            <a:prstGeom prst="rect">
              <a:avLst/>
            </a:prstGeom>
          </p:spPr>
        </p:pic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2C0BD03-2EFB-0A10-5825-D0732E80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6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B8A4-C218-DA15-3816-6EB860C9D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goals : III (Applications)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27F73-AAC3-AF7A-3A6F-8783225BBE21}"/>
              </a:ext>
            </a:extLst>
          </p:cNvPr>
          <p:cNvSpPr txBox="1"/>
          <p:nvPr/>
        </p:nvSpPr>
        <p:spPr>
          <a:xfrm>
            <a:off x="594360" y="1106424"/>
            <a:ext cx="109910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sz="3200" dirty="0">
                <a:latin typeface="Goudy Old Style" panose="02020502050305020303" pitchFamily="18" charset="77"/>
              </a:rPr>
              <a:t>Effects of energetic and dipole disorder on 2DES </a:t>
            </a:r>
            <a:r>
              <a:rPr lang="en-US" sz="3200" dirty="0" err="1">
                <a:latin typeface="Goudy Old Style" panose="02020502050305020303" pitchFamily="18" charset="77"/>
              </a:rPr>
              <a:t>lineshapes</a:t>
            </a:r>
            <a:r>
              <a:rPr lang="en-US" sz="3200" dirty="0">
                <a:latin typeface="Goudy Old Style" panose="02020502050305020303" pitchFamily="18" charset="77"/>
              </a:rPr>
              <a:t> and coherence lifetime.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3200" dirty="0">
                <a:latin typeface="Goudy Old Style" panose="02020502050305020303" pitchFamily="18" charset="77"/>
              </a:rPr>
              <a:t>Detailed study of 2DES </a:t>
            </a:r>
            <a:r>
              <a:rPr lang="en-US" sz="3200" dirty="0" err="1">
                <a:latin typeface="Goudy Old Style" panose="02020502050305020303" pitchFamily="18" charset="77"/>
              </a:rPr>
              <a:t>lineshapes</a:t>
            </a:r>
            <a:r>
              <a:rPr lang="en-US" sz="3200" dirty="0">
                <a:latin typeface="Goudy Old Style" panose="02020502050305020303" pitchFamily="18" charset="77"/>
              </a:rPr>
              <a:t> for different matter bath and determining the effect of polaron decoupling on coherence transfer.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3200" dirty="0">
                <a:latin typeface="Goudy Old Style" panose="02020502050305020303" pitchFamily="18" charset="77"/>
              </a:rPr>
              <a:t>Is it possible to probe polaritonic dark states in 2DES?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FC5363-67B7-5A2D-3306-F35628EE3B48}"/>
              </a:ext>
            </a:extLst>
          </p:cNvPr>
          <p:cNvGrpSpPr/>
          <p:nvPr/>
        </p:nvGrpSpPr>
        <p:grpSpPr>
          <a:xfrm>
            <a:off x="2974639" y="4153412"/>
            <a:ext cx="5434753" cy="2366863"/>
            <a:chOff x="2974639" y="4153412"/>
            <a:chExt cx="5434753" cy="23668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DED046A-5EFB-42E8-B4CD-D11917AEE72C}"/>
                    </a:ext>
                  </a:extLst>
                </p:cNvPr>
                <p:cNvSpPr txBox="1"/>
                <p:nvPr/>
              </p:nvSpPr>
              <p:spPr>
                <a:xfrm>
                  <a:off x="3090198" y="4153412"/>
                  <a:ext cx="1007055" cy="4308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DED046A-5EFB-42E8-B4CD-D11917AEE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198" y="4153412"/>
                  <a:ext cx="1007055" cy="430890"/>
                </a:xfrm>
                <a:prstGeom prst="rect">
                  <a:avLst/>
                </a:prstGeom>
                <a:blipFill>
                  <a:blip r:embed="rId2"/>
                  <a:stretch>
                    <a:fillRect l="-1250" t="-171429" r="-31250" b="-25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0F70CD-B59F-6DB9-2BBD-EF058698D66B}"/>
                </a:ext>
              </a:extLst>
            </p:cNvPr>
            <p:cNvGrpSpPr/>
            <p:nvPr/>
          </p:nvGrpSpPr>
          <p:grpSpPr>
            <a:xfrm>
              <a:off x="2974639" y="4312582"/>
              <a:ext cx="5434753" cy="2207693"/>
              <a:chOff x="2974639" y="4312582"/>
              <a:chExt cx="5434753" cy="22076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4A9637-945A-D98C-7AF7-F753F15C6C60}"/>
                  </a:ext>
                </a:extLst>
              </p:cNvPr>
              <p:cNvSpPr/>
              <p:nvPr/>
            </p:nvSpPr>
            <p:spPr>
              <a:xfrm>
                <a:off x="3019622" y="4637216"/>
                <a:ext cx="990499" cy="108543"/>
              </a:xfrm>
              <a:prstGeom prst="rect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6B5A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D683360-A49A-1540-6BC5-4EC078448D1D}"/>
                  </a:ext>
                </a:extLst>
              </p:cNvPr>
              <p:cNvSpPr/>
              <p:nvPr/>
            </p:nvSpPr>
            <p:spPr>
              <a:xfrm>
                <a:off x="3019617" y="5954309"/>
                <a:ext cx="990499" cy="10854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5A27DC82-F113-E0D6-2BF6-2C461BA80F28}"/>
                      </a:ext>
                    </a:extLst>
                  </p:cNvPr>
                  <p:cNvSpPr txBox="1"/>
                  <p:nvPr/>
                </p:nvSpPr>
                <p:spPr>
                  <a:xfrm>
                    <a:off x="2974639" y="5045893"/>
                    <a:ext cx="604025" cy="53784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5A27DC82-F113-E0D6-2BF6-2C461BA80F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639" y="5045893"/>
                    <a:ext cx="604025" cy="53784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27C8B27-88E7-FBC2-F7F8-B580E59517AC}"/>
                      </a:ext>
                    </a:extLst>
                  </p:cNvPr>
                  <p:cNvSpPr txBox="1"/>
                  <p:nvPr/>
                </p:nvSpPr>
                <p:spPr>
                  <a:xfrm>
                    <a:off x="3083923" y="6089385"/>
                    <a:ext cx="1052233" cy="4308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27C8B27-88E7-FBC2-F7F8-B580E59517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3923" y="6089385"/>
                    <a:ext cx="1052233" cy="43089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381" t="-171429" r="-22619" b="-2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234A9625-7EE9-D390-B652-8B304D2CF57B}"/>
                  </a:ext>
                </a:extLst>
              </p:cNvPr>
              <p:cNvSpPr/>
              <p:nvPr/>
            </p:nvSpPr>
            <p:spPr>
              <a:xfrm rot="16200000">
                <a:off x="2974896" y="5301538"/>
                <a:ext cx="1149597" cy="10288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A70F20-0C61-6F14-8DB6-A923F92A634F}"/>
                  </a:ext>
                </a:extLst>
              </p:cNvPr>
              <p:cNvSpPr/>
              <p:nvPr/>
            </p:nvSpPr>
            <p:spPr>
              <a:xfrm>
                <a:off x="4478719" y="4918294"/>
                <a:ext cx="990499" cy="108543"/>
              </a:xfrm>
              <a:prstGeom prst="rect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6B5A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1C77E12-33FF-0D1B-F4C6-279DA402FCB2}"/>
                  </a:ext>
                </a:extLst>
              </p:cNvPr>
              <p:cNvSpPr/>
              <p:nvPr/>
            </p:nvSpPr>
            <p:spPr>
              <a:xfrm>
                <a:off x="4450064" y="5954309"/>
                <a:ext cx="990499" cy="10854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F5A76D4-BB4A-C91F-EACF-CF6D9CF5D246}"/>
                      </a:ext>
                    </a:extLst>
                  </p:cNvPr>
                  <p:cNvSpPr txBox="1"/>
                  <p:nvPr/>
                </p:nvSpPr>
                <p:spPr>
                  <a:xfrm>
                    <a:off x="5004097" y="5294712"/>
                    <a:ext cx="4364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F5A76D4-BB4A-C91F-EACF-CF6D9CF5D2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4097" y="5294712"/>
                    <a:ext cx="436466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000" r="-8571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558F966-2348-BD5D-DA03-1B7E425E75ED}"/>
                      </a:ext>
                    </a:extLst>
                  </p:cNvPr>
                  <p:cNvSpPr txBox="1"/>
                  <p:nvPr/>
                </p:nvSpPr>
                <p:spPr>
                  <a:xfrm>
                    <a:off x="4514370" y="6089385"/>
                    <a:ext cx="1052233" cy="4308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558F966-2348-BD5D-DA03-1B7E425E75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4370" y="6089385"/>
                    <a:ext cx="1052233" cy="4308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571" t="-171429" r="-22619" b="-2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22A993B-745D-A011-4998-2E2C0A3F0DDD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633" y="4452189"/>
                    <a:ext cx="1007055" cy="4308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22A993B-745D-A011-4998-2E2C0A3F0D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2633" y="4452189"/>
                    <a:ext cx="1007055" cy="43089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71429" r="-30864" b="-2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53F40A7A-FF5F-4709-0622-0F25F814BD76}"/>
                  </a:ext>
                </a:extLst>
              </p:cNvPr>
              <p:cNvSpPr/>
              <p:nvPr/>
            </p:nvSpPr>
            <p:spPr>
              <a:xfrm rot="17063082">
                <a:off x="4574417" y="5470609"/>
                <a:ext cx="811452" cy="1028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D77B405-4BF4-4772-A8BC-989E6E63C04D}"/>
                  </a:ext>
                </a:extLst>
              </p:cNvPr>
              <p:cNvSpPr/>
              <p:nvPr/>
            </p:nvSpPr>
            <p:spPr>
              <a:xfrm>
                <a:off x="5856101" y="4312582"/>
                <a:ext cx="990499" cy="108543"/>
              </a:xfrm>
              <a:prstGeom prst="rect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6B5A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8B1589-721B-6021-9D37-F8BE1A845B29}"/>
                  </a:ext>
                </a:extLst>
              </p:cNvPr>
              <p:cNvSpPr/>
              <p:nvPr/>
            </p:nvSpPr>
            <p:spPr>
              <a:xfrm>
                <a:off x="5817137" y="5954309"/>
                <a:ext cx="990499" cy="10854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9C0A3DC-C9C9-B718-12D0-22F893580F3E}"/>
                      </a:ext>
                    </a:extLst>
                  </p:cNvPr>
                  <p:cNvSpPr txBox="1"/>
                  <p:nvPr/>
                </p:nvSpPr>
                <p:spPr>
                  <a:xfrm>
                    <a:off x="5934454" y="5137535"/>
                    <a:ext cx="4364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9C0A3DC-C9C9-B718-12D0-22F893580F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4454" y="5137535"/>
                    <a:ext cx="436466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8571" b="-1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0B9E03F-FF6D-1917-2A74-B7AD5E88D98C}"/>
                      </a:ext>
                    </a:extLst>
                  </p:cNvPr>
                  <p:cNvSpPr txBox="1"/>
                  <p:nvPr/>
                </p:nvSpPr>
                <p:spPr>
                  <a:xfrm>
                    <a:off x="5881443" y="6089385"/>
                    <a:ext cx="1052233" cy="4308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0B9E03F-FF6D-1917-2A74-B7AD5E88D9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1443" y="6089385"/>
                    <a:ext cx="1052233" cy="43089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614" t="-171429" r="-22892" b="-2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D4F9FB4-8BA0-61C6-3C03-B9D29420E92F}"/>
                      </a:ext>
                    </a:extLst>
                  </p:cNvPr>
                  <p:cNvSpPr txBox="1"/>
                  <p:nvPr/>
                </p:nvSpPr>
                <p:spPr>
                  <a:xfrm>
                    <a:off x="6240820" y="4443128"/>
                    <a:ext cx="1007055" cy="4308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D4F9FB4-8BA0-61C6-3C03-B9D29420E9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0820" y="4443128"/>
                    <a:ext cx="1007055" cy="4308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171429" r="-32500" b="-2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7433A3C6-2C6D-BD73-40BF-47ACEC888753}"/>
                  </a:ext>
                </a:extLst>
              </p:cNvPr>
              <p:cNvSpPr/>
              <p:nvPr/>
            </p:nvSpPr>
            <p:spPr>
              <a:xfrm rot="15008873">
                <a:off x="5639859" y="5152734"/>
                <a:ext cx="1403799" cy="91969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84BDA5-BC5C-4183-2C8D-A7EC07A06E13}"/>
                  </a:ext>
                </a:extLst>
              </p:cNvPr>
              <p:cNvSpPr/>
              <p:nvPr/>
            </p:nvSpPr>
            <p:spPr>
              <a:xfrm>
                <a:off x="7311424" y="5007781"/>
                <a:ext cx="990499" cy="108543"/>
              </a:xfrm>
              <a:prstGeom prst="rect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6B5A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F9B063-087B-87DE-96F4-AB58C52CFC4B}"/>
                  </a:ext>
                </a:extLst>
              </p:cNvPr>
              <p:cNvSpPr/>
              <p:nvPr/>
            </p:nvSpPr>
            <p:spPr>
              <a:xfrm>
                <a:off x="7292853" y="5954309"/>
                <a:ext cx="990499" cy="10854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54D8288-41AD-8613-750B-00F3E588AC64}"/>
                      </a:ext>
                    </a:extLst>
                  </p:cNvPr>
                  <p:cNvSpPr txBox="1"/>
                  <p:nvPr/>
                </p:nvSpPr>
                <p:spPr>
                  <a:xfrm>
                    <a:off x="7351636" y="5287930"/>
                    <a:ext cx="4364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FF6B5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54D8288-41AD-8613-750B-00F3E588AC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1636" y="5287930"/>
                    <a:ext cx="436466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667" r="-5556" b="-1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88672FE-FFC1-0D2F-3870-5C21DFA16200}"/>
                      </a:ext>
                    </a:extLst>
                  </p:cNvPr>
                  <p:cNvSpPr txBox="1"/>
                  <p:nvPr/>
                </p:nvSpPr>
                <p:spPr>
                  <a:xfrm>
                    <a:off x="7357159" y="6089385"/>
                    <a:ext cx="1052233" cy="4308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88672FE-FFC1-0D2F-3870-5C21DFA162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7159" y="6089385"/>
                    <a:ext cx="1052233" cy="4308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614" t="-171429" r="-24096" b="-2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ADF09-091C-4803-F7A6-DB4216052F92}"/>
                      </a:ext>
                    </a:extLst>
                  </p:cNvPr>
                  <p:cNvSpPr txBox="1"/>
                  <p:nvPr/>
                </p:nvSpPr>
                <p:spPr>
                  <a:xfrm>
                    <a:off x="7337823" y="4530350"/>
                    <a:ext cx="1007055" cy="4308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ADF09-091C-4803-F7A6-DB4216052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7823" y="4530350"/>
                    <a:ext cx="1007055" cy="43089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171429" r="-30864" b="-25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650E600A-3E16-AC97-8A42-BCF7BF6B1AA2}"/>
                  </a:ext>
                </a:extLst>
              </p:cNvPr>
              <p:cNvSpPr/>
              <p:nvPr/>
            </p:nvSpPr>
            <p:spPr>
              <a:xfrm rot="18363339">
                <a:off x="7466069" y="5481658"/>
                <a:ext cx="853230" cy="7550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89950D8-92C7-6A97-F9EB-D7CA6FEB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6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DB6C-AF1F-F948-A919-5CA132DC7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7BBCAA6-342C-3351-BCCC-9845FF1D5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6" y="844176"/>
            <a:ext cx="7393757" cy="55453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D84C199-31D7-000B-5147-5AA5921B042F}"/>
              </a:ext>
            </a:extLst>
          </p:cNvPr>
          <p:cNvGrpSpPr/>
          <p:nvPr/>
        </p:nvGrpSpPr>
        <p:grpSpPr>
          <a:xfrm>
            <a:off x="8137604" y="4522181"/>
            <a:ext cx="3839897" cy="1252201"/>
            <a:chOff x="4968000" y="1210584"/>
            <a:chExt cx="3839897" cy="12522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E50851-BA3A-5219-4C05-8FF01098751F}"/>
                </a:ext>
              </a:extLst>
            </p:cNvPr>
            <p:cNvSpPr txBox="1"/>
            <p:nvPr/>
          </p:nvSpPr>
          <p:spPr>
            <a:xfrm>
              <a:off x="4968000" y="1210584"/>
              <a:ext cx="3839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oudy Old Style" panose="02020502050305020303" pitchFamily="18" charset="77"/>
                  <a:cs typeface="Abadi MT Condensed Light"/>
                </a:rPr>
                <a:t>Computational resources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2219E2-2A20-C8A1-9E14-69BAB9B7E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5568" y="1789872"/>
              <a:ext cx="1626977" cy="672913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CE55405C-0154-F00D-3C46-127ECD986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2989" y="1872955"/>
            <a:ext cx="2195633" cy="2195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71CB2-B430-8D8A-A028-DB9EE88C3341}"/>
              </a:ext>
            </a:extLst>
          </p:cNvPr>
          <p:cNvSpPr txBox="1"/>
          <p:nvPr/>
        </p:nvSpPr>
        <p:spPr>
          <a:xfrm>
            <a:off x="8616945" y="1332600"/>
            <a:ext cx="26277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Goudy Old Style" panose="02020502050305020303" pitchFamily="18" charset="77"/>
              </a:rPr>
              <a:t>DE-SC0022171</a:t>
            </a:r>
            <a:r>
              <a:rPr lang="en-US" sz="1800" dirty="0">
                <a:solidFill>
                  <a:srgbClr val="FFFFFF"/>
                </a:solidFill>
                <a:effectLst/>
                <a:latin typeface="GoudyOldStyleT"/>
              </a:rPr>
              <a:t> 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63138-0884-43CD-2F6D-F12571071D1E}"/>
              </a:ext>
            </a:extLst>
          </p:cNvPr>
          <p:cNvSpPr txBox="1"/>
          <p:nvPr/>
        </p:nvSpPr>
        <p:spPr>
          <a:xfrm>
            <a:off x="4792980" y="17717815"/>
            <a:ext cx="2606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77"/>
              </a:rPr>
              <a:t>CENTRE</a:t>
            </a: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 </a:t>
            </a:r>
          </a:p>
          <a:p>
            <a:pPr algn="ctr"/>
            <a:r>
              <a:rPr lang="en-US" sz="2000" i="1" dirty="0">
                <a:solidFill>
                  <a:schemeClr val="bg1"/>
                </a:solidFill>
                <a:latin typeface="Times" pitchFamily="2" charset="0"/>
              </a:rPr>
              <a:t>for</a:t>
            </a:r>
            <a:endParaRPr lang="en-US" sz="2000" i="1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 INTEGRATED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RESEARCH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COMPUTING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63D7C6C-8F84-26EB-AFEE-58000811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1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3CF29-E6C6-74A5-7789-1F03721CC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Pulse sequences and Feynman diagrams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AFA890-3897-05F9-D87D-3D1EB723DFEA}"/>
              </a:ext>
            </a:extLst>
          </p:cNvPr>
          <p:cNvGrpSpPr/>
          <p:nvPr/>
        </p:nvGrpSpPr>
        <p:grpSpPr>
          <a:xfrm>
            <a:off x="1274984" y="857147"/>
            <a:ext cx="9487582" cy="5143705"/>
            <a:chOff x="1080775" y="1309824"/>
            <a:chExt cx="9487582" cy="51437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313194-AAC9-EA02-7C0B-4691B7EEB00A}"/>
                </a:ext>
              </a:extLst>
            </p:cNvPr>
            <p:cNvGrpSpPr/>
            <p:nvPr/>
          </p:nvGrpSpPr>
          <p:grpSpPr>
            <a:xfrm>
              <a:off x="1080775" y="2709502"/>
              <a:ext cx="9487582" cy="2290230"/>
              <a:chOff x="1080775" y="2709502"/>
              <a:chExt cx="9487582" cy="2290230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75440ED-2465-6C65-C23C-FD5E408179DB}"/>
                  </a:ext>
                </a:extLst>
              </p:cNvPr>
              <p:cNvGrpSpPr/>
              <p:nvPr/>
            </p:nvGrpSpPr>
            <p:grpSpPr>
              <a:xfrm>
                <a:off x="1080775" y="2862173"/>
                <a:ext cx="624741" cy="2055134"/>
                <a:chOff x="1080775" y="2862173"/>
                <a:chExt cx="624741" cy="2055134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588B7AF9-0237-A2EA-0E41-928B9B53720E}"/>
                    </a:ext>
                  </a:extLst>
                </p:cNvPr>
                <p:cNvGrpSpPr/>
                <p:nvPr/>
              </p:nvGrpSpPr>
              <p:grpSpPr>
                <a:xfrm>
                  <a:off x="1080775" y="2862173"/>
                  <a:ext cx="624741" cy="992444"/>
                  <a:chOff x="1033270" y="2518069"/>
                  <a:chExt cx="780663" cy="986751"/>
                </a:xfrm>
              </p:grpSpPr>
              <p:sp>
                <p:nvSpPr>
                  <p:cNvPr id="164" name="Freeform 163">
                    <a:extLst>
                      <a:ext uri="{FF2B5EF4-FFF2-40B4-BE49-F238E27FC236}">
                        <a16:creationId xmlns:a16="http://schemas.microsoft.com/office/drawing/2014/main" id="{00DDD065-4BA8-D6BE-3505-CF3057016095}"/>
                      </a:ext>
                    </a:extLst>
                  </p:cNvPr>
                  <p:cNvSpPr/>
                  <p:nvPr/>
                </p:nvSpPr>
                <p:spPr>
                  <a:xfrm rot="13306929">
                    <a:off x="1492943" y="2689523"/>
                    <a:ext cx="147148" cy="815297"/>
                  </a:xfrm>
                  <a:custGeom>
                    <a:avLst/>
                    <a:gdLst>
                      <a:gd name="connsiteX0" fmla="*/ 152436 w 225946"/>
                      <a:gd name="connsiteY0" fmla="*/ 0 h 475488"/>
                      <a:gd name="connsiteX1" fmla="*/ 158532 w 225946"/>
                      <a:gd name="connsiteY1" fmla="*/ 152400 h 475488"/>
                      <a:gd name="connsiteX2" fmla="*/ 54900 w 225946"/>
                      <a:gd name="connsiteY2" fmla="*/ 176784 h 475488"/>
                      <a:gd name="connsiteX3" fmla="*/ 225588 w 225946"/>
                      <a:gd name="connsiteY3" fmla="*/ 219456 h 475488"/>
                      <a:gd name="connsiteX4" fmla="*/ 36 w 225946"/>
                      <a:gd name="connsiteY4" fmla="*/ 256032 h 475488"/>
                      <a:gd name="connsiteX5" fmla="*/ 207300 w 225946"/>
                      <a:gd name="connsiteY5" fmla="*/ 286512 h 475488"/>
                      <a:gd name="connsiteX6" fmla="*/ 121956 w 225946"/>
                      <a:gd name="connsiteY6" fmla="*/ 329184 h 475488"/>
                      <a:gd name="connsiteX7" fmla="*/ 121956 w 225946"/>
                      <a:gd name="connsiteY7" fmla="*/ 475488 h 475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946" h="475488">
                        <a:moveTo>
                          <a:pt x="152436" y="0"/>
                        </a:moveTo>
                        <a:cubicBezTo>
                          <a:pt x="163612" y="61468"/>
                          <a:pt x="174788" y="122936"/>
                          <a:pt x="158532" y="152400"/>
                        </a:cubicBezTo>
                        <a:cubicBezTo>
                          <a:pt x="142276" y="181864"/>
                          <a:pt x="43724" y="165608"/>
                          <a:pt x="54900" y="176784"/>
                        </a:cubicBezTo>
                        <a:cubicBezTo>
                          <a:pt x="66076" y="187960"/>
                          <a:pt x="234732" y="206248"/>
                          <a:pt x="225588" y="219456"/>
                        </a:cubicBezTo>
                        <a:cubicBezTo>
                          <a:pt x="216444" y="232664"/>
                          <a:pt x="3084" y="244856"/>
                          <a:pt x="36" y="256032"/>
                        </a:cubicBezTo>
                        <a:cubicBezTo>
                          <a:pt x="-3012" y="267208"/>
                          <a:pt x="186980" y="274320"/>
                          <a:pt x="207300" y="286512"/>
                        </a:cubicBezTo>
                        <a:cubicBezTo>
                          <a:pt x="227620" y="298704"/>
                          <a:pt x="136180" y="297688"/>
                          <a:pt x="121956" y="329184"/>
                        </a:cubicBezTo>
                        <a:cubicBezTo>
                          <a:pt x="107732" y="360680"/>
                          <a:pt x="114844" y="418084"/>
                          <a:pt x="121956" y="475488"/>
                        </a:cubicBezTo>
                      </a:path>
                    </a:pathLst>
                  </a:custGeom>
                  <a:noFill/>
                  <a:ln w="47625">
                    <a:solidFill>
                      <a:schemeClr val="tx1"/>
                    </a:solidFill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5" name="TextBox 164">
                        <a:extLst>
                          <a:ext uri="{FF2B5EF4-FFF2-40B4-BE49-F238E27FC236}">
                            <a16:creationId xmlns:a16="http://schemas.microsoft.com/office/drawing/2014/main" id="{6E413242-A1EB-1C23-4D3E-839F8178EB5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3270" y="2518069"/>
                        <a:ext cx="780663" cy="38125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4" name="TextBox 343">
                        <a:extLst>
                          <a:ext uri="{FF2B5EF4-FFF2-40B4-BE49-F238E27FC236}">
                            <a16:creationId xmlns:a16="http://schemas.microsoft.com/office/drawing/2014/main" id="{1C85EC5A-0F08-FE3F-D70C-7FE77C0571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33270" y="2518069"/>
                        <a:ext cx="780663" cy="381258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9804" r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CFB43275-B66A-B9A1-4E66-0CB2FAA1C5C2}"/>
                    </a:ext>
                  </a:extLst>
                </p:cNvPr>
                <p:cNvGrpSpPr/>
                <p:nvPr/>
              </p:nvGrpSpPr>
              <p:grpSpPr>
                <a:xfrm>
                  <a:off x="1128411" y="3827712"/>
                  <a:ext cx="478104" cy="1089595"/>
                  <a:chOff x="885453" y="3598467"/>
                  <a:chExt cx="617157" cy="992859"/>
                </a:xfrm>
              </p:grpSpPr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81677E65-B708-55D5-2C95-84223A98661A}"/>
                      </a:ext>
                    </a:extLst>
                  </p:cNvPr>
                  <p:cNvSpPr/>
                  <p:nvPr/>
                </p:nvSpPr>
                <p:spPr>
                  <a:xfrm rot="8192199">
                    <a:off x="1246845" y="3598467"/>
                    <a:ext cx="165857" cy="747200"/>
                  </a:xfrm>
                  <a:custGeom>
                    <a:avLst/>
                    <a:gdLst>
                      <a:gd name="connsiteX0" fmla="*/ 152436 w 225946"/>
                      <a:gd name="connsiteY0" fmla="*/ 0 h 475488"/>
                      <a:gd name="connsiteX1" fmla="*/ 158532 w 225946"/>
                      <a:gd name="connsiteY1" fmla="*/ 152400 h 475488"/>
                      <a:gd name="connsiteX2" fmla="*/ 54900 w 225946"/>
                      <a:gd name="connsiteY2" fmla="*/ 176784 h 475488"/>
                      <a:gd name="connsiteX3" fmla="*/ 225588 w 225946"/>
                      <a:gd name="connsiteY3" fmla="*/ 219456 h 475488"/>
                      <a:gd name="connsiteX4" fmla="*/ 36 w 225946"/>
                      <a:gd name="connsiteY4" fmla="*/ 256032 h 475488"/>
                      <a:gd name="connsiteX5" fmla="*/ 207300 w 225946"/>
                      <a:gd name="connsiteY5" fmla="*/ 286512 h 475488"/>
                      <a:gd name="connsiteX6" fmla="*/ 121956 w 225946"/>
                      <a:gd name="connsiteY6" fmla="*/ 329184 h 475488"/>
                      <a:gd name="connsiteX7" fmla="*/ 121956 w 225946"/>
                      <a:gd name="connsiteY7" fmla="*/ 475488 h 475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946" h="475488">
                        <a:moveTo>
                          <a:pt x="152436" y="0"/>
                        </a:moveTo>
                        <a:cubicBezTo>
                          <a:pt x="163612" y="61468"/>
                          <a:pt x="174788" y="122936"/>
                          <a:pt x="158532" y="152400"/>
                        </a:cubicBezTo>
                        <a:cubicBezTo>
                          <a:pt x="142276" y="181864"/>
                          <a:pt x="43724" y="165608"/>
                          <a:pt x="54900" y="176784"/>
                        </a:cubicBezTo>
                        <a:cubicBezTo>
                          <a:pt x="66076" y="187960"/>
                          <a:pt x="234732" y="206248"/>
                          <a:pt x="225588" y="219456"/>
                        </a:cubicBezTo>
                        <a:cubicBezTo>
                          <a:pt x="216444" y="232664"/>
                          <a:pt x="3084" y="244856"/>
                          <a:pt x="36" y="256032"/>
                        </a:cubicBezTo>
                        <a:cubicBezTo>
                          <a:pt x="-3012" y="267208"/>
                          <a:pt x="186980" y="274320"/>
                          <a:pt x="207300" y="286512"/>
                        </a:cubicBezTo>
                        <a:cubicBezTo>
                          <a:pt x="227620" y="298704"/>
                          <a:pt x="136180" y="297688"/>
                          <a:pt x="121956" y="329184"/>
                        </a:cubicBezTo>
                        <a:cubicBezTo>
                          <a:pt x="107732" y="360680"/>
                          <a:pt x="114844" y="418084"/>
                          <a:pt x="121956" y="475488"/>
                        </a:cubicBezTo>
                      </a:path>
                    </a:pathLst>
                  </a:custGeom>
                  <a:noFill/>
                  <a:ln w="47625">
                    <a:solidFill>
                      <a:schemeClr val="tx1"/>
                    </a:solidFill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3" name="TextBox 162">
                        <a:extLst>
                          <a:ext uri="{FF2B5EF4-FFF2-40B4-BE49-F238E27FC236}">
                            <a16:creationId xmlns:a16="http://schemas.microsoft.com/office/drawing/2014/main" id="{8474DE0B-4012-6CD1-5369-836B8882A70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5453" y="4210068"/>
                        <a:ext cx="617157" cy="38125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5" name="TextBox 344">
                        <a:extLst>
                          <a:ext uri="{FF2B5EF4-FFF2-40B4-BE49-F238E27FC236}">
                            <a16:creationId xmlns:a16="http://schemas.microsoft.com/office/drawing/2014/main" id="{BC719ED1-8DD1-F0A4-E0B1-44DC17CE0BF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5453" y="4210068"/>
                        <a:ext cx="617157" cy="381258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2821" r="-230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191C94EB-D14F-A69E-B2F3-7211A31CB4AE}"/>
                  </a:ext>
                </a:extLst>
              </p:cNvPr>
              <p:cNvGrpSpPr/>
              <p:nvPr/>
            </p:nvGrpSpPr>
            <p:grpSpPr>
              <a:xfrm>
                <a:off x="10119448" y="2709502"/>
                <a:ext cx="448909" cy="2290230"/>
                <a:chOff x="2197591" y="2421553"/>
                <a:chExt cx="448909" cy="2290230"/>
              </a:xfrm>
            </p:grpSpPr>
            <p:sp>
              <p:nvSpPr>
                <p:cNvPr id="158" name="Right Arrow 157">
                  <a:extLst>
                    <a:ext uri="{FF2B5EF4-FFF2-40B4-BE49-F238E27FC236}">
                      <a16:creationId xmlns:a16="http://schemas.microsoft.com/office/drawing/2014/main" id="{A821CA2B-B422-609B-6F65-5CD1BBA34CC1}"/>
                    </a:ext>
                  </a:extLst>
                </p:cNvPr>
                <p:cNvSpPr/>
                <p:nvPr/>
              </p:nvSpPr>
              <p:spPr>
                <a:xfrm rot="16200000">
                  <a:off x="1102334" y="3516810"/>
                  <a:ext cx="2290230" cy="99715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TextBox 158">
                      <a:extLst>
                        <a:ext uri="{FF2B5EF4-FFF2-40B4-BE49-F238E27FC236}">
                          <a16:creationId xmlns:a16="http://schemas.microsoft.com/office/drawing/2014/main" id="{DC6B245C-84EA-E4B1-B7BB-B24E63B0F9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1510" y="3308931"/>
                      <a:ext cx="37499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48" name="TextBox 347">
                      <a:extLst>
                        <a:ext uri="{FF2B5EF4-FFF2-40B4-BE49-F238E27FC236}">
                          <a16:creationId xmlns:a16="http://schemas.microsoft.com/office/drawing/2014/main" id="{FA1945EA-3A3B-27AE-8121-3ACB798874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1510" y="3308931"/>
                      <a:ext cx="374990" cy="4616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BF52BB6-724D-1E70-C133-D29480E6C235}"/>
                </a:ext>
              </a:extLst>
            </p:cNvPr>
            <p:cNvGrpSpPr/>
            <p:nvPr/>
          </p:nvGrpSpPr>
          <p:grpSpPr>
            <a:xfrm>
              <a:off x="2118839" y="1309824"/>
              <a:ext cx="7769907" cy="5143705"/>
              <a:chOff x="2118839" y="1309824"/>
              <a:chExt cx="7769907" cy="514370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4D406D-90B3-261A-BDC3-9135D7950F0A}"/>
                  </a:ext>
                </a:extLst>
              </p:cNvPr>
              <p:cNvSpPr txBox="1"/>
              <p:nvPr/>
            </p:nvSpPr>
            <p:spPr>
              <a:xfrm rot="16200000">
                <a:off x="1316202" y="2579832"/>
                <a:ext cx="206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Goudy Old Style" panose="02020502050305020303" pitchFamily="18" charset="77"/>
                  </a:rPr>
                  <a:t>Non-Rephasing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F690C-4AB1-0493-A39D-DF2D7F78C04A}"/>
                  </a:ext>
                </a:extLst>
              </p:cNvPr>
              <p:cNvSpPr txBox="1"/>
              <p:nvPr/>
            </p:nvSpPr>
            <p:spPr>
              <a:xfrm rot="16200000">
                <a:off x="1626990" y="5137650"/>
                <a:ext cx="14453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Goudy Old Style" panose="02020502050305020303" pitchFamily="18" charset="77"/>
                  </a:rPr>
                  <a:t>Rephasing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2A38CDE-3D1A-A339-25B9-0371DB809650}"/>
                  </a:ext>
                </a:extLst>
              </p:cNvPr>
              <p:cNvGrpSpPr/>
              <p:nvPr/>
            </p:nvGrpSpPr>
            <p:grpSpPr>
              <a:xfrm>
                <a:off x="2668189" y="1417502"/>
                <a:ext cx="2328145" cy="4989719"/>
                <a:chOff x="2668189" y="1417502"/>
                <a:chExt cx="2328145" cy="4989719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B59A97D-677A-D261-B598-0703177B76F8}"/>
                    </a:ext>
                  </a:extLst>
                </p:cNvPr>
                <p:cNvGrpSpPr/>
                <p:nvPr/>
              </p:nvGrpSpPr>
              <p:grpSpPr>
                <a:xfrm>
                  <a:off x="2774782" y="1417502"/>
                  <a:ext cx="2221552" cy="4989719"/>
                  <a:chOff x="2774782" y="1417502"/>
                  <a:chExt cx="2221552" cy="4989719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5A6635FC-F327-1255-1E9B-0AC1545217A0}"/>
                      </a:ext>
                    </a:extLst>
                  </p:cNvPr>
                  <p:cNvGrpSpPr/>
                  <p:nvPr/>
                </p:nvGrpSpPr>
                <p:grpSpPr>
                  <a:xfrm>
                    <a:off x="2774782" y="1417502"/>
                    <a:ext cx="2221552" cy="2628918"/>
                    <a:chOff x="2151375" y="1999598"/>
                    <a:chExt cx="2143524" cy="2811524"/>
                  </a:xfrm>
                </p:grpSpPr>
                <p:grpSp>
                  <p:nvGrpSpPr>
                    <p:cNvPr id="132" name="Group 131">
                      <a:extLst>
                        <a:ext uri="{FF2B5EF4-FFF2-40B4-BE49-F238E27FC236}">
                          <a16:creationId xmlns:a16="http://schemas.microsoft.com/office/drawing/2014/main" id="{8DFB11F5-147F-0F25-4136-69007AF666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17467" y="2468798"/>
                      <a:ext cx="1829952" cy="2342324"/>
                      <a:chOff x="3135713" y="1469792"/>
                      <a:chExt cx="1829952" cy="2342324"/>
                    </a:xfrm>
                  </p:grpSpPr>
                  <p:grpSp>
                    <p:nvGrpSpPr>
                      <p:cNvPr id="138" name="Group 137">
                        <a:extLst>
                          <a:ext uri="{FF2B5EF4-FFF2-40B4-BE49-F238E27FC236}">
                            <a16:creationId xmlns:a16="http://schemas.microsoft.com/office/drawing/2014/main" id="{FAEECF5E-C544-0E33-2C70-BF705513C1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35713" y="1469792"/>
                        <a:ext cx="1829952" cy="2342324"/>
                        <a:chOff x="964879" y="1476213"/>
                        <a:chExt cx="1829952" cy="2342324"/>
                      </a:xfrm>
                    </p:grpSpPr>
                    <p:grpSp>
                      <p:nvGrpSpPr>
                        <p:cNvPr id="140" name="Group 139">
                          <a:extLst>
                            <a:ext uri="{FF2B5EF4-FFF2-40B4-BE49-F238E27FC236}">
                              <a16:creationId xmlns:a16="http://schemas.microsoft.com/office/drawing/2014/main" id="{0C58307A-B319-0AA1-E900-FF10E3BFEB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79" y="1476213"/>
                          <a:ext cx="1829952" cy="2342324"/>
                          <a:chOff x="872333" y="1522204"/>
                          <a:chExt cx="3246228" cy="3275012"/>
                        </a:xfrm>
                      </p:grpSpPr>
                      <p:grpSp>
                        <p:nvGrpSpPr>
                          <p:cNvPr id="146" name="Group 145">
                            <a:extLst>
                              <a:ext uri="{FF2B5EF4-FFF2-40B4-BE49-F238E27FC236}">
                                <a16:creationId xmlns:a16="http://schemas.microsoft.com/office/drawing/2014/main" id="{5304702D-1040-FCFC-DAAE-6D1C61F1D1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88572" y="1522204"/>
                            <a:ext cx="2590799" cy="3275012"/>
                            <a:chOff x="1088573" y="1450605"/>
                            <a:chExt cx="1317170" cy="1822984"/>
                          </a:xfrm>
                        </p:grpSpPr>
                        <p:cxnSp>
                          <p:nvCxnSpPr>
                            <p:cNvPr id="150" name="Straight Connector 149">
                              <a:extLst>
                                <a:ext uri="{FF2B5EF4-FFF2-40B4-BE49-F238E27FC236}">
                                  <a16:creationId xmlns:a16="http://schemas.microsoft.com/office/drawing/2014/main" id="{3D624400-9BE2-5019-43AB-9E33762AD63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345702" y="1450605"/>
                              <a:ext cx="0" cy="1782452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1" name="Straight Connector 150">
                              <a:extLst>
                                <a:ext uri="{FF2B5EF4-FFF2-40B4-BE49-F238E27FC236}">
                                  <a16:creationId xmlns:a16="http://schemas.microsoft.com/office/drawing/2014/main" id="{7D5F239C-CD85-E2FE-497C-138B985251D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245792" y="1491137"/>
                              <a:ext cx="0" cy="1782452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2" name="Straight Connector 151">
                              <a:extLst>
                                <a:ext uri="{FF2B5EF4-FFF2-40B4-BE49-F238E27FC236}">
                                  <a16:creationId xmlns:a16="http://schemas.microsoft.com/office/drawing/2014/main" id="{0AE04AB3-BBF8-9A5C-5252-8B55D8FF5D74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110343" y="2923432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3" name="Straight Connector 152">
                              <a:extLst>
                                <a:ext uri="{FF2B5EF4-FFF2-40B4-BE49-F238E27FC236}">
                                  <a16:creationId xmlns:a16="http://schemas.microsoft.com/office/drawing/2014/main" id="{C714A311-A554-DA2C-B301-B3BBD96B985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110343" y="2554550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4" name="Straight Connector 153">
                              <a:extLst>
                                <a:ext uri="{FF2B5EF4-FFF2-40B4-BE49-F238E27FC236}">
                                  <a16:creationId xmlns:a16="http://schemas.microsoft.com/office/drawing/2014/main" id="{4A94F07A-2F7C-A6FC-7FAF-DC8F4235189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099459" y="2180306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5" name="Straight Connector 154">
                              <a:extLst>
                                <a:ext uri="{FF2B5EF4-FFF2-40B4-BE49-F238E27FC236}">
                                  <a16:creationId xmlns:a16="http://schemas.microsoft.com/office/drawing/2014/main" id="{E902ED4C-1C5E-41A8-2009-A0EE4C8150D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088573" y="1827710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147" name="Freeform 146">
                            <a:extLst>
                              <a:ext uri="{FF2B5EF4-FFF2-40B4-BE49-F238E27FC236}">
                                <a16:creationId xmlns:a16="http://schemas.microsoft.com/office/drawing/2014/main" id="{F15F20C8-E83D-0F8B-6FA1-7A14A524E3C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7943887">
                            <a:off x="3626120" y="3352388"/>
                            <a:ext cx="142799" cy="842082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FF000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148" name="Freeform 147">
                            <a:extLst>
                              <a:ext uri="{FF2B5EF4-FFF2-40B4-BE49-F238E27FC236}">
                                <a16:creationId xmlns:a16="http://schemas.microsoft.com/office/drawing/2014/main" id="{53EF2AFD-0C1D-7710-01C8-1FD7AA9629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124204">
                            <a:off x="1253834" y="4094969"/>
                            <a:ext cx="173232" cy="702246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FF000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149" name="Freeform 148">
                            <a:extLst>
                              <a:ext uri="{FF2B5EF4-FFF2-40B4-BE49-F238E27FC236}">
                                <a16:creationId xmlns:a16="http://schemas.microsoft.com/office/drawing/2014/main" id="{920AD191-FDAE-6338-6E73-297D59F2D9D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7943887">
                            <a:off x="1213680" y="1437879"/>
                            <a:ext cx="206399" cy="889094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00B0F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1" name="TextBox 140">
                              <a:extLst>
                                <a:ext uri="{FF2B5EF4-FFF2-40B4-BE49-F238E27FC236}">
                                  <a16:creationId xmlns:a16="http://schemas.microsoft.com/office/drawing/2014/main" id="{B78D76C6-BF77-7737-47FC-AABF27D1441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91237" y="3379444"/>
                              <a:ext cx="970649" cy="39498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2" name="TextBox 201">
                              <a:extLst>
                                <a:ext uri="{FF2B5EF4-FFF2-40B4-BE49-F238E27FC236}">
                                  <a16:creationId xmlns:a16="http://schemas.microsoft.com/office/drawing/2014/main" id="{85059835-5294-096C-1BA8-8D858141929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91237" y="3379444"/>
                              <a:ext cx="970649" cy="394986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22222" t="-166667" r="-12346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2" name="TextBox 141">
                              <a:extLst>
                                <a:ext uri="{FF2B5EF4-FFF2-40B4-BE49-F238E27FC236}">
                                  <a16:creationId xmlns:a16="http://schemas.microsoft.com/office/drawing/2014/main" id="{3BC984C9-D523-68EB-3A46-C8801B6EFD4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85817" y="2914862"/>
                              <a:ext cx="988590" cy="39498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3" name="TextBox 202">
                              <a:extLst>
                                <a:ext uri="{FF2B5EF4-FFF2-40B4-BE49-F238E27FC236}">
                                  <a16:creationId xmlns:a16="http://schemas.microsoft.com/office/drawing/2014/main" id="{050F7086-0FC5-CED5-B851-47E68DFAC97E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85817" y="2914862"/>
                              <a:ext cx="988590" cy="394986"/>
                            </a:xfrm>
                            <a:prstGeom prst="rect">
                              <a:avLst/>
                            </a:prstGeom>
                            <a:blipFill>
                              <a:blip r:embed="rId7"/>
                              <a:stretch>
                                <a:fillRect l="-14634" t="-166667" r="-12195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3" name="TextBox 142">
                              <a:extLst>
                                <a:ext uri="{FF2B5EF4-FFF2-40B4-BE49-F238E27FC236}">
                                  <a16:creationId xmlns:a16="http://schemas.microsoft.com/office/drawing/2014/main" id="{031AE467-493E-2488-9BE7-30CB3BACA56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68379" y="2442547"/>
                              <a:ext cx="1013400" cy="39498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4" name="TextBox 203">
                              <a:extLst>
                                <a:ext uri="{FF2B5EF4-FFF2-40B4-BE49-F238E27FC236}">
                                  <a16:creationId xmlns:a16="http://schemas.microsoft.com/office/drawing/2014/main" id="{85A92041-1B8E-AF9B-F1D3-D501B0676C3F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68379" y="2442547"/>
                              <a:ext cx="1013400" cy="39498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14286" t="-166667" r="-9524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4" name="TextBox 143">
                              <a:extLst>
                                <a:ext uri="{FF2B5EF4-FFF2-40B4-BE49-F238E27FC236}">
                                  <a16:creationId xmlns:a16="http://schemas.microsoft.com/office/drawing/2014/main" id="{7350CF26-FFDC-94C4-F1BE-0CCCCEC5A8C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96429" y="1973309"/>
                              <a:ext cx="988590" cy="39498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5" name="TextBox 204">
                              <a:extLst>
                                <a:ext uri="{FF2B5EF4-FFF2-40B4-BE49-F238E27FC236}">
                                  <a16:creationId xmlns:a16="http://schemas.microsoft.com/office/drawing/2014/main" id="{F76A29E7-0769-8124-1BA1-C2CD0F92FFE6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96429" y="1973309"/>
                              <a:ext cx="988590" cy="394986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14815" t="-166667" r="-13580" b="-25333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5" name="TextBox 144">
                              <a:extLst>
                                <a:ext uri="{FF2B5EF4-FFF2-40B4-BE49-F238E27FC236}">
                                  <a16:creationId xmlns:a16="http://schemas.microsoft.com/office/drawing/2014/main" id="{F81E5D26-0F8D-4078-BAB1-65A48058013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88663" y="1535601"/>
                              <a:ext cx="970649" cy="39498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>
                                <a:solidFill>
                                  <a:srgbClr val="00B0F0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6" name="TextBox 205">
                              <a:extLst>
                                <a:ext uri="{FF2B5EF4-FFF2-40B4-BE49-F238E27FC236}">
                                  <a16:creationId xmlns:a16="http://schemas.microsoft.com/office/drawing/2014/main" id="{93268017-E76B-07A8-0A82-494947D62F7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88663" y="1535601"/>
                              <a:ext cx="970649" cy="394986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2500" t="-166667" r="-12500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139" name="Freeform 138">
                        <a:extLst>
                          <a:ext uri="{FF2B5EF4-FFF2-40B4-BE49-F238E27FC236}">
                            <a16:creationId xmlns:a16="http://schemas.microsoft.com/office/drawing/2014/main" id="{C9641CD9-9038-0FB5-013E-7A066451DD7A}"/>
                          </a:ext>
                        </a:extLst>
                      </p:cNvPr>
                      <p:cNvSpPr/>
                      <p:nvPr/>
                    </p:nvSpPr>
                    <p:spPr>
                      <a:xfrm rot="13124204">
                        <a:off x="4663454" y="1958117"/>
                        <a:ext cx="97654" cy="502254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00B0F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98B0E442-C77F-15AE-DEE6-15B35B0293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76677" y="1999598"/>
                      <a:ext cx="664144" cy="4937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latin typeface="Goudy Old Style" panose="02020502050305020303" pitchFamily="18" charset="77"/>
                        </a:rPr>
                        <a:t>SE</a:t>
                      </a:r>
                    </a:p>
                  </p:txBody>
                </p:sp>
                <p:grpSp>
                  <p:nvGrpSpPr>
                    <p:cNvPr id="134" name="Group 133">
                      <a:extLst>
                        <a:ext uri="{FF2B5EF4-FFF2-40B4-BE49-F238E27FC236}">
                          <a16:creationId xmlns:a16="http://schemas.microsoft.com/office/drawing/2014/main" id="{F2E9D17A-4A22-8601-4831-DE093F5BFF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51375" y="3152481"/>
                      <a:ext cx="2143524" cy="1393702"/>
                      <a:chOff x="2117051" y="3173229"/>
                      <a:chExt cx="2143524" cy="1393702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35" name="TextBox 134">
                            <a:extLst>
                              <a:ext uri="{FF2B5EF4-FFF2-40B4-BE49-F238E27FC236}">
                                <a16:creationId xmlns:a16="http://schemas.microsoft.com/office/drawing/2014/main" id="{455674C8-7D39-844B-614C-565400C4E26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117051" y="4105266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7" name="TextBox 326">
                            <a:extLst>
                              <a:ext uri="{FF2B5EF4-FFF2-40B4-BE49-F238E27FC236}">
                                <a16:creationId xmlns:a16="http://schemas.microsoft.com/office/drawing/2014/main" id="{69DECAF4-64E5-3A1B-FFE9-F0DE5E31DE7A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117051" y="4105266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11"/>
                            <a:stretch>
                              <a:fillRect r="-3125" b="-8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36" name="TextBox 135">
                            <a:extLst>
                              <a:ext uri="{FF2B5EF4-FFF2-40B4-BE49-F238E27FC236}">
                                <a16:creationId xmlns:a16="http://schemas.microsoft.com/office/drawing/2014/main" id="{D3E7908B-BB96-C89D-2926-5A5124131A6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85585" y="3632443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8" name="TextBox 327">
                            <a:extLst>
                              <a:ext uri="{FF2B5EF4-FFF2-40B4-BE49-F238E27FC236}">
                                <a16:creationId xmlns:a16="http://schemas.microsoft.com/office/drawing/2014/main" id="{2F85D49F-434F-F6C2-01A1-591DE1B5E25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885585" y="3632443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12"/>
                            <a:stretch>
                              <a:fillRect r="-6250" b="-857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37" name="TextBox 136">
                            <a:extLst>
                              <a:ext uri="{FF2B5EF4-FFF2-40B4-BE49-F238E27FC236}">
                                <a16:creationId xmlns:a16="http://schemas.microsoft.com/office/drawing/2014/main" id="{D34B82CA-12D9-802E-ACC6-69FD54B2DE6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82603" y="3173229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9" name="TextBox 328">
                            <a:extLst>
                              <a:ext uri="{FF2B5EF4-FFF2-40B4-BE49-F238E27FC236}">
                                <a16:creationId xmlns:a16="http://schemas.microsoft.com/office/drawing/2014/main" id="{04221C7C-B8E2-5C0C-A273-43AC42AE9F4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882603" y="3173229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13"/>
                            <a:stretch>
                              <a:fillRect r="-3125" b="-857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45CAC209-7F5D-7C53-3620-1BEB9AEAD37F}"/>
                      </a:ext>
                    </a:extLst>
                  </p:cNvPr>
                  <p:cNvGrpSpPr/>
                  <p:nvPr/>
                </p:nvGrpSpPr>
                <p:grpSpPr>
                  <a:xfrm>
                    <a:off x="2826293" y="4240288"/>
                    <a:ext cx="1962590" cy="2166933"/>
                    <a:chOff x="3078437" y="1469792"/>
                    <a:chExt cx="1803515" cy="2290244"/>
                  </a:xfrm>
                </p:grpSpPr>
                <p:grpSp>
                  <p:nvGrpSpPr>
                    <p:cNvPr id="114" name="Group 113">
                      <a:extLst>
                        <a:ext uri="{FF2B5EF4-FFF2-40B4-BE49-F238E27FC236}">
                          <a16:creationId xmlns:a16="http://schemas.microsoft.com/office/drawing/2014/main" id="{34543D31-D739-7B3E-C490-6A4D86A831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78437" y="1469792"/>
                      <a:ext cx="1803515" cy="2290244"/>
                      <a:chOff x="907603" y="1476213"/>
                      <a:chExt cx="1803515" cy="2290244"/>
                    </a:xfrm>
                  </p:grpSpPr>
                  <p:grpSp>
                    <p:nvGrpSpPr>
                      <p:cNvPr id="116" name="Group 115">
                        <a:extLst>
                          <a:ext uri="{FF2B5EF4-FFF2-40B4-BE49-F238E27FC236}">
                            <a16:creationId xmlns:a16="http://schemas.microsoft.com/office/drawing/2014/main" id="{30BD33DF-45FC-C8A7-A972-11EBD43FA7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7603" y="1476213"/>
                        <a:ext cx="1803515" cy="2290244"/>
                        <a:chOff x="770730" y="1522204"/>
                        <a:chExt cx="3199333" cy="3202196"/>
                      </a:xfrm>
                    </p:grpSpPr>
                    <p:grpSp>
                      <p:nvGrpSpPr>
                        <p:cNvPr id="122" name="Group 121">
                          <a:extLst>
                            <a:ext uri="{FF2B5EF4-FFF2-40B4-BE49-F238E27FC236}">
                              <a16:creationId xmlns:a16="http://schemas.microsoft.com/office/drawing/2014/main" id="{626EC0B1-6218-712A-BCA6-F40DC0E49BD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88572" y="1522204"/>
                          <a:ext cx="2590799" cy="3202196"/>
                          <a:chOff x="1088573" y="1450605"/>
                          <a:chExt cx="1317170" cy="1782452"/>
                        </a:xfrm>
                      </p:grpSpPr>
                      <p:cxnSp>
                        <p:nvCxnSpPr>
                          <p:cNvPr id="126" name="Straight Connector 125">
                            <a:extLst>
                              <a:ext uri="{FF2B5EF4-FFF2-40B4-BE49-F238E27FC236}">
                                <a16:creationId xmlns:a16="http://schemas.microsoft.com/office/drawing/2014/main" id="{90787AB4-8994-B5DB-4E0E-AA457C5970E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1382161" y="1450605"/>
                            <a:ext cx="0" cy="1782452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Connector 126">
                            <a:extLst>
                              <a:ext uri="{FF2B5EF4-FFF2-40B4-BE49-F238E27FC236}">
                                <a16:creationId xmlns:a16="http://schemas.microsoft.com/office/drawing/2014/main" id="{83FB46C9-3824-E731-4B81-E803F79F189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233366" y="1450605"/>
                            <a:ext cx="0" cy="1782452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8" name="Straight Connector 127">
                            <a:extLst>
                              <a:ext uri="{FF2B5EF4-FFF2-40B4-BE49-F238E27FC236}">
                                <a16:creationId xmlns:a16="http://schemas.microsoft.com/office/drawing/2014/main" id="{0BA6F440-CDD5-B916-9DEB-65AAAA0DF66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110343" y="2923432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9" name="Straight Connector 128">
                            <a:extLst>
                              <a:ext uri="{FF2B5EF4-FFF2-40B4-BE49-F238E27FC236}">
                                <a16:creationId xmlns:a16="http://schemas.microsoft.com/office/drawing/2014/main" id="{2748A387-B978-161C-58A6-282DC5DCD41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110343" y="2554550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0" name="Straight Connector 129">
                            <a:extLst>
                              <a:ext uri="{FF2B5EF4-FFF2-40B4-BE49-F238E27FC236}">
                                <a16:creationId xmlns:a16="http://schemas.microsoft.com/office/drawing/2014/main" id="{6F8D7CD1-C44E-1265-CE2C-1BD50C8EFE2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099459" y="2180307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1" name="Straight Connector 130">
                            <a:extLst>
                              <a:ext uri="{FF2B5EF4-FFF2-40B4-BE49-F238E27FC236}">
                                <a16:creationId xmlns:a16="http://schemas.microsoft.com/office/drawing/2014/main" id="{2F7D002B-8F02-A0FA-40A2-2923713A20F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088573" y="1821122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123" name="Freeform 122">
                          <a:extLst>
                            <a:ext uri="{FF2B5EF4-FFF2-40B4-BE49-F238E27FC236}">
                              <a16:creationId xmlns:a16="http://schemas.microsoft.com/office/drawing/2014/main" id="{6C23A990-CC56-5134-0B01-8DE3A3EC55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943887">
                          <a:off x="3550795" y="4031146"/>
                          <a:ext cx="118591" cy="719945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FF000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4" name="Freeform 123">
                          <a:extLst>
                            <a:ext uri="{FF2B5EF4-FFF2-40B4-BE49-F238E27FC236}">
                              <a16:creationId xmlns:a16="http://schemas.microsoft.com/office/drawing/2014/main" id="{C34AD1C8-4088-CC4F-8CA4-3C3416B30C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124204">
                          <a:off x="1324143" y="3448168"/>
                          <a:ext cx="173232" cy="702245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FF000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5" name="Freeform 124">
                          <a:extLst>
                            <a:ext uri="{FF2B5EF4-FFF2-40B4-BE49-F238E27FC236}">
                              <a16:creationId xmlns:a16="http://schemas.microsoft.com/office/drawing/2014/main" id="{C2447D51-4914-ED10-6D1B-67F83AB13C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943887">
                          <a:off x="1177610" y="1387740"/>
                          <a:ext cx="149829" cy="963589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00B0F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7" name="TextBox 116">
                            <a:extLst>
                              <a:ext uri="{FF2B5EF4-FFF2-40B4-BE49-F238E27FC236}">
                                <a16:creationId xmlns:a16="http://schemas.microsoft.com/office/drawing/2014/main" id="{AFA34AF2-743B-B336-4EBC-389145E95E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20200" y="3371856"/>
                            <a:ext cx="924442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95" name="TextBox 394">
                            <a:extLst>
                              <a:ext uri="{FF2B5EF4-FFF2-40B4-BE49-F238E27FC236}">
                                <a16:creationId xmlns:a16="http://schemas.microsoft.com/office/drawing/2014/main" id="{DA1DFDF9-7E7E-4F7A-D8B5-8C264F95107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20200" y="3371856"/>
                            <a:ext cx="924442" cy="390349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l="-23750" t="-170000" r="-12500" b="-25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8" name="TextBox 117">
                            <a:extLst>
                              <a:ext uri="{FF2B5EF4-FFF2-40B4-BE49-F238E27FC236}">
                                <a16:creationId xmlns:a16="http://schemas.microsoft.com/office/drawing/2014/main" id="{5E4CC7BD-F708-EEC1-6ED1-DBCA40C356F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12329" y="2929201"/>
                            <a:ext cx="941529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96" name="TextBox 395">
                            <a:extLst>
                              <a:ext uri="{FF2B5EF4-FFF2-40B4-BE49-F238E27FC236}">
                                <a16:creationId xmlns:a16="http://schemas.microsoft.com/office/drawing/2014/main" id="{D3637A16-10C5-49E8-FECB-072F20CF6EF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12329" y="2929201"/>
                            <a:ext cx="941529" cy="390349"/>
                          </a:xfrm>
                          <a:prstGeom prst="rect">
                            <a:avLst/>
                          </a:prstGeom>
                          <a:blipFill>
                            <a:blip r:embed="rId15"/>
                            <a:stretch>
                              <a:fillRect l="-21951" t="-170000" r="-9756" b="-25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9" name="TextBox 118">
                            <a:extLst>
                              <a:ext uri="{FF2B5EF4-FFF2-40B4-BE49-F238E27FC236}">
                                <a16:creationId xmlns:a16="http://schemas.microsoft.com/office/drawing/2014/main" id="{71071448-57D5-597F-6A28-92CE12FFE73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83717" y="2450976"/>
                            <a:ext cx="994665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97" name="TextBox 396">
                            <a:extLst>
                              <a:ext uri="{FF2B5EF4-FFF2-40B4-BE49-F238E27FC236}">
                                <a16:creationId xmlns:a16="http://schemas.microsoft.com/office/drawing/2014/main" id="{2986285F-6A15-B714-D06C-44A0CA02EA4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83717" y="2450976"/>
                            <a:ext cx="994665" cy="390349"/>
                          </a:xfrm>
                          <a:prstGeom prst="rect">
                            <a:avLst/>
                          </a:prstGeom>
                          <a:blipFill>
                            <a:blip r:embed="rId16"/>
                            <a:stretch>
                              <a:fillRect l="-11628" t="-166667" r="-8140" b="-25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0" name="TextBox 119">
                            <a:extLst>
                              <a:ext uri="{FF2B5EF4-FFF2-40B4-BE49-F238E27FC236}">
                                <a16:creationId xmlns:a16="http://schemas.microsoft.com/office/drawing/2014/main" id="{BB24D60F-0664-6AF8-F044-DF737D769CC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92864" y="1981732"/>
                            <a:ext cx="993748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98" name="TextBox 397">
                            <a:extLst>
                              <a:ext uri="{FF2B5EF4-FFF2-40B4-BE49-F238E27FC236}">
                                <a16:creationId xmlns:a16="http://schemas.microsoft.com/office/drawing/2014/main" id="{11572B9E-D263-1C96-3A5D-57FB807EA7B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92864" y="1981732"/>
                            <a:ext cx="993748" cy="390349"/>
                          </a:xfrm>
                          <a:prstGeom prst="rect">
                            <a:avLst/>
                          </a:prstGeom>
                          <a:blipFill>
                            <a:blip r:embed="rId17"/>
                            <a:stretch>
                              <a:fillRect l="-11628" t="-166667" r="-9302" b="-25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1" name="TextBox 120">
                            <a:extLst>
                              <a:ext uri="{FF2B5EF4-FFF2-40B4-BE49-F238E27FC236}">
                                <a16:creationId xmlns:a16="http://schemas.microsoft.com/office/drawing/2014/main" id="{72C4ECEF-28C8-529D-30C1-7AFE04C95DC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27153" y="1540982"/>
                            <a:ext cx="924442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99" name="TextBox 398">
                            <a:extLst>
                              <a:ext uri="{FF2B5EF4-FFF2-40B4-BE49-F238E27FC236}">
                                <a16:creationId xmlns:a16="http://schemas.microsoft.com/office/drawing/2014/main" id="{CA800C44-59B8-5048-39DD-AFF4E3B7E07E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27153" y="1540982"/>
                            <a:ext cx="924442" cy="390349"/>
                          </a:xfrm>
                          <a:prstGeom prst="rect">
                            <a:avLst/>
                          </a:prstGeom>
                          <a:blipFill>
                            <a:blip r:embed="rId18"/>
                            <a:stretch>
                              <a:fillRect l="-22222" t="-166667" r="-12346" b="-25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115" name="Freeform 114">
                      <a:extLst>
                        <a:ext uri="{FF2B5EF4-FFF2-40B4-BE49-F238E27FC236}">
                          <a16:creationId xmlns:a16="http://schemas.microsoft.com/office/drawing/2014/main" id="{F429ED99-7802-FC2E-C2A6-FBD9F325C98A}"/>
                        </a:ext>
                      </a:extLst>
                    </p:cNvPr>
                    <p:cNvSpPr/>
                    <p:nvPr/>
                  </p:nvSpPr>
                  <p:spPr>
                    <a:xfrm rot="13124204">
                      <a:off x="4649574" y="1949650"/>
                      <a:ext cx="97654" cy="502254"/>
                    </a:xfrm>
                    <a:custGeom>
                      <a:avLst/>
                      <a:gdLst>
                        <a:gd name="connsiteX0" fmla="*/ 152436 w 225946"/>
                        <a:gd name="connsiteY0" fmla="*/ 0 h 475488"/>
                        <a:gd name="connsiteX1" fmla="*/ 158532 w 225946"/>
                        <a:gd name="connsiteY1" fmla="*/ 152400 h 475488"/>
                        <a:gd name="connsiteX2" fmla="*/ 54900 w 225946"/>
                        <a:gd name="connsiteY2" fmla="*/ 176784 h 475488"/>
                        <a:gd name="connsiteX3" fmla="*/ 225588 w 225946"/>
                        <a:gd name="connsiteY3" fmla="*/ 219456 h 475488"/>
                        <a:gd name="connsiteX4" fmla="*/ 36 w 225946"/>
                        <a:gd name="connsiteY4" fmla="*/ 256032 h 475488"/>
                        <a:gd name="connsiteX5" fmla="*/ 207300 w 225946"/>
                        <a:gd name="connsiteY5" fmla="*/ 286512 h 475488"/>
                        <a:gd name="connsiteX6" fmla="*/ 121956 w 225946"/>
                        <a:gd name="connsiteY6" fmla="*/ 329184 h 475488"/>
                        <a:gd name="connsiteX7" fmla="*/ 121956 w 225946"/>
                        <a:gd name="connsiteY7" fmla="*/ 475488 h 47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25946" h="475488">
                          <a:moveTo>
                            <a:pt x="152436" y="0"/>
                          </a:moveTo>
                          <a:cubicBezTo>
                            <a:pt x="163612" y="61468"/>
                            <a:pt x="174788" y="122936"/>
                            <a:pt x="158532" y="152400"/>
                          </a:cubicBezTo>
                          <a:cubicBezTo>
                            <a:pt x="142276" y="181864"/>
                            <a:pt x="43724" y="165608"/>
                            <a:pt x="54900" y="176784"/>
                          </a:cubicBezTo>
                          <a:cubicBezTo>
                            <a:pt x="66076" y="187960"/>
                            <a:pt x="234732" y="206248"/>
                            <a:pt x="225588" y="219456"/>
                          </a:cubicBezTo>
                          <a:cubicBezTo>
                            <a:pt x="216444" y="232664"/>
                            <a:pt x="3084" y="244856"/>
                            <a:pt x="36" y="256032"/>
                          </a:cubicBezTo>
                          <a:cubicBezTo>
                            <a:pt x="-3012" y="267208"/>
                            <a:pt x="186980" y="274320"/>
                            <a:pt x="207300" y="286512"/>
                          </a:cubicBezTo>
                          <a:cubicBezTo>
                            <a:pt x="227620" y="298704"/>
                            <a:pt x="136180" y="297688"/>
                            <a:pt x="121956" y="329184"/>
                          </a:cubicBezTo>
                          <a:cubicBezTo>
                            <a:pt x="107732" y="360680"/>
                            <a:pt x="114844" y="418084"/>
                            <a:pt x="121956" y="475488"/>
                          </a:cubicBezTo>
                        </a:path>
                      </a:pathLst>
                    </a:custGeom>
                    <a:noFill/>
                    <a:ln w="47625">
                      <a:solidFill>
                        <a:srgbClr val="00B0F0"/>
                      </a:solidFill>
                      <a:tailEnd type="stealt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E87B2E32-3E22-F7DA-6219-F5EC853284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789" y="5768536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15" name="TextBox 414">
                      <a:extLst>
                        <a:ext uri="{FF2B5EF4-FFF2-40B4-BE49-F238E27FC236}">
                          <a16:creationId xmlns:a16="http://schemas.microsoft.com/office/drawing/2014/main" id="{075C9BCF-7BB4-0E47-ADC8-85D389D56A8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95789" y="5768536"/>
                      <a:ext cx="388640" cy="43168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3125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7E5A5EF8-55D3-2214-72F8-1B4592733B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8189" y="5307613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16" name="TextBox 415">
                      <a:extLst>
                        <a:ext uri="{FF2B5EF4-FFF2-40B4-BE49-F238E27FC236}">
                          <a16:creationId xmlns:a16="http://schemas.microsoft.com/office/drawing/2014/main" id="{B099E99B-952E-9984-BA46-90311DDC241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68189" y="5307613"/>
                      <a:ext cx="388640" cy="431680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r="-6452" b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15A771D0-6C4C-672F-67E8-97EDC16BAC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80741" y="4861723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17" name="TextBox 416">
                      <a:extLst>
                        <a:ext uri="{FF2B5EF4-FFF2-40B4-BE49-F238E27FC236}">
                          <a16:creationId xmlns:a16="http://schemas.microsoft.com/office/drawing/2014/main" id="{919AEED3-5659-CFBB-37D0-B818DA55A1C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80741" y="4861723"/>
                      <a:ext cx="388640" cy="43168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r="-6250" b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FB80F0E-3E7F-9302-6923-0F9E7BD36CD8}"/>
                  </a:ext>
                </a:extLst>
              </p:cNvPr>
              <p:cNvGrpSpPr/>
              <p:nvPr/>
            </p:nvGrpSpPr>
            <p:grpSpPr>
              <a:xfrm>
                <a:off x="5233537" y="1380688"/>
                <a:ext cx="2274151" cy="5072841"/>
                <a:chOff x="5587249" y="1350365"/>
                <a:chExt cx="2274151" cy="5072841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1066881B-BEC8-DD5D-C123-4508A9B72D3E}"/>
                    </a:ext>
                  </a:extLst>
                </p:cNvPr>
                <p:cNvGrpSpPr/>
                <p:nvPr/>
              </p:nvGrpSpPr>
              <p:grpSpPr>
                <a:xfrm>
                  <a:off x="5649914" y="1350365"/>
                  <a:ext cx="2196052" cy="5072841"/>
                  <a:chOff x="5649914" y="1350365"/>
                  <a:chExt cx="2196052" cy="5072841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72D4BE12-61E2-CED4-8445-43E95B4DBE3C}"/>
                      </a:ext>
                    </a:extLst>
                  </p:cNvPr>
                  <p:cNvGrpSpPr/>
                  <p:nvPr/>
                </p:nvGrpSpPr>
                <p:grpSpPr>
                  <a:xfrm>
                    <a:off x="5649914" y="1350365"/>
                    <a:ext cx="2196052" cy="2682043"/>
                    <a:chOff x="4994629" y="1865364"/>
                    <a:chExt cx="2160686" cy="2909154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84625021-4E16-4743-4211-BD87C34213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78985" y="2432195"/>
                      <a:ext cx="1716054" cy="2342323"/>
                      <a:chOff x="3002028" y="1469792"/>
                      <a:chExt cx="1716054" cy="2342323"/>
                    </a:xfrm>
                  </p:grpSpPr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BF3855D5-84AC-14E3-099C-47667F8C84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02028" y="1469792"/>
                        <a:ext cx="1716054" cy="2342323"/>
                        <a:chOff x="831194" y="1476213"/>
                        <a:chExt cx="1716054" cy="2342323"/>
                      </a:xfrm>
                    </p:grpSpPr>
                    <p:grpSp>
                      <p:nvGrpSpPr>
                        <p:cNvPr id="92" name="Group 91">
                          <a:extLst>
                            <a:ext uri="{FF2B5EF4-FFF2-40B4-BE49-F238E27FC236}">
                              <a16:creationId xmlns:a16="http://schemas.microsoft.com/office/drawing/2014/main" id="{05CF0B02-62D5-D668-2900-9DC9A227912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31194" y="1476213"/>
                          <a:ext cx="1716054" cy="2342323"/>
                          <a:chOff x="635196" y="1522204"/>
                          <a:chExt cx="3044175" cy="3275011"/>
                        </a:xfrm>
                      </p:grpSpPr>
                      <p:grpSp>
                        <p:nvGrpSpPr>
                          <p:cNvPr id="98" name="Group 97">
                            <a:extLst>
                              <a:ext uri="{FF2B5EF4-FFF2-40B4-BE49-F238E27FC236}">
                                <a16:creationId xmlns:a16="http://schemas.microsoft.com/office/drawing/2014/main" id="{051D9E7E-98CD-39EB-3BA9-9DB3A9933A5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88572" y="1522204"/>
                            <a:ext cx="2590799" cy="3202196"/>
                            <a:chOff x="1088573" y="1450605"/>
                            <a:chExt cx="1317170" cy="1782452"/>
                          </a:xfrm>
                        </p:grpSpPr>
                        <p:cxnSp>
                          <p:nvCxnSpPr>
                            <p:cNvPr id="102" name="Straight Connector 101">
                              <a:extLst>
                                <a:ext uri="{FF2B5EF4-FFF2-40B4-BE49-F238E27FC236}">
                                  <a16:creationId xmlns:a16="http://schemas.microsoft.com/office/drawing/2014/main" id="{C51F1B0A-D63F-EF53-ECA5-1351CF43D1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284172" y="1450605"/>
                              <a:ext cx="0" cy="1782452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03" name="Straight Connector 102">
                              <a:extLst>
                                <a:ext uri="{FF2B5EF4-FFF2-40B4-BE49-F238E27FC236}">
                                  <a16:creationId xmlns:a16="http://schemas.microsoft.com/office/drawing/2014/main" id="{6D5C1BA2-C686-C9CF-04FD-15837304345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11828" y="1450605"/>
                              <a:ext cx="0" cy="1782452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04" name="Straight Connector 103">
                              <a:extLst>
                                <a:ext uri="{FF2B5EF4-FFF2-40B4-BE49-F238E27FC236}">
                                  <a16:creationId xmlns:a16="http://schemas.microsoft.com/office/drawing/2014/main" id="{2E0D0609-52E4-0A25-92A1-9C87066FD7B3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110343" y="2923432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05" name="Straight Connector 104">
                              <a:extLst>
                                <a:ext uri="{FF2B5EF4-FFF2-40B4-BE49-F238E27FC236}">
                                  <a16:creationId xmlns:a16="http://schemas.microsoft.com/office/drawing/2014/main" id="{31DF6DC7-B4D2-B29D-6086-CD9B0B366C2F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110343" y="2554550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06" name="Straight Connector 105">
                              <a:extLst>
                                <a:ext uri="{FF2B5EF4-FFF2-40B4-BE49-F238E27FC236}">
                                  <a16:creationId xmlns:a16="http://schemas.microsoft.com/office/drawing/2014/main" id="{3A4E2653-A002-5ABE-39D7-EB4FEA5C6959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099459" y="2167127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07" name="Straight Connector 106">
                              <a:extLst>
                                <a:ext uri="{FF2B5EF4-FFF2-40B4-BE49-F238E27FC236}">
                                  <a16:creationId xmlns:a16="http://schemas.microsoft.com/office/drawing/2014/main" id="{C1AD97DE-AE66-F743-60A1-B38FAF495D20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1088573" y="1801352"/>
                              <a:ext cx="1295400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99" name="Freeform 98">
                            <a:extLst>
                              <a:ext uri="{FF2B5EF4-FFF2-40B4-BE49-F238E27FC236}">
                                <a16:creationId xmlns:a16="http://schemas.microsoft.com/office/drawing/2014/main" id="{65B85B48-3AB1-C3DD-EAA9-A434D2ED216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7943887">
                            <a:off x="1042014" y="2735782"/>
                            <a:ext cx="192129" cy="924493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00B0F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100" name="Freeform 99">
                            <a:extLst>
                              <a:ext uri="{FF2B5EF4-FFF2-40B4-BE49-F238E27FC236}">
                                <a16:creationId xmlns:a16="http://schemas.microsoft.com/office/drawing/2014/main" id="{847EFA08-229C-B5BE-1782-44F9787888D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124204">
                            <a:off x="1148445" y="4094969"/>
                            <a:ext cx="173232" cy="702246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FF000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101" name="Freeform 100">
                            <a:extLst>
                              <a:ext uri="{FF2B5EF4-FFF2-40B4-BE49-F238E27FC236}">
                                <a16:creationId xmlns:a16="http://schemas.microsoft.com/office/drawing/2014/main" id="{B6EEDA04-0988-ACD3-BA63-266E679F79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7943887">
                            <a:off x="1042075" y="1337899"/>
                            <a:ext cx="149830" cy="963588"/>
                          </a:xfrm>
                          <a:custGeom>
                            <a:avLst/>
                            <a:gdLst>
                              <a:gd name="connsiteX0" fmla="*/ 152436 w 225946"/>
                              <a:gd name="connsiteY0" fmla="*/ 0 h 475488"/>
                              <a:gd name="connsiteX1" fmla="*/ 158532 w 225946"/>
                              <a:gd name="connsiteY1" fmla="*/ 152400 h 475488"/>
                              <a:gd name="connsiteX2" fmla="*/ 54900 w 225946"/>
                              <a:gd name="connsiteY2" fmla="*/ 176784 h 475488"/>
                              <a:gd name="connsiteX3" fmla="*/ 225588 w 225946"/>
                              <a:gd name="connsiteY3" fmla="*/ 219456 h 475488"/>
                              <a:gd name="connsiteX4" fmla="*/ 36 w 225946"/>
                              <a:gd name="connsiteY4" fmla="*/ 256032 h 475488"/>
                              <a:gd name="connsiteX5" fmla="*/ 207300 w 225946"/>
                              <a:gd name="connsiteY5" fmla="*/ 286512 h 475488"/>
                              <a:gd name="connsiteX6" fmla="*/ 121956 w 225946"/>
                              <a:gd name="connsiteY6" fmla="*/ 329184 h 475488"/>
                              <a:gd name="connsiteX7" fmla="*/ 121956 w 225946"/>
                              <a:gd name="connsiteY7" fmla="*/ 475488 h 475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25946" h="475488">
                                <a:moveTo>
                                  <a:pt x="152436" y="0"/>
                                </a:moveTo>
                                <a:cubicBezTo>
                                  <a:pt x="163612" y="61468"/>
                                  <a:pt x="174788" y="122936"/>
                                  <a:pt x="158532" y="152400"/>
                                </a:cubicBezTo>
                                <a:cubicBezTo>
                                  <a:pt x="142276" y="181864"/>
                                  <a:pt x="43724" y="165608"/>
                                  <a:pt x="54900" y="176784"/>
                                </a:cubicBezTo>
                                <a:cubicBezTo>
                                  <a:pt x="66076" y="187960"/>
                                  <a:pt x="234732" y="206248"/>
                                  <a:pt x="225588" y="219456"/>
                                </a:cubicBezTo>
                                <a:cubicBezTo>
                                  <a:pt x="216444" y="232664"/>
                                  <a:pt x="3084" y="244856"/>
                                  <a:pt x="36" y="256032"/>
                                </a:cubicBezTo>
                                <a:cubicBezTo>
                                  <a:pt x="-3012" y="267208"/>
                                  <a:pt x="186980" y="274320"/>
                                  <a:pt x="207300" y="286512"/>
                                </a:cubicBezTo>
                                <a:cubicBezTo>
                                  <a:pt x="227620" y="298704"/>
                                  <a:pt x="136180" y="297688"/>
                                  <a:pt x="121956" y="329184"/>
                                </a:cubicBezTo>
                                <a:cubicBezTo>
                                  <a:pt x="107732" y="360680"/>
                                  <a:pt x="114844" y="418084"/>
                                  <a:pt x="121956" y="475488"/>
                                </a:cubicBezTo>
                              </a:path>
                            </a:pathLst>
                          </a:custGeom>
                          <a:noFill/>
                          <a:ln w="47625">
                            <a:solidFill>
                              <a:srgbClr val="00B0F0"/>
                            </a:solidFill>
                            <a:tailEnd type="stealt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3" name="TextBox 92">
                              <a:extLst>
                                <a:ext uri="{FF2B5EF4-FFF2-40B4-BE49-F238E27FC236}">
                                  <a16:creationId xmlns:a16="http://schemas.microsoft.com/office/drawing/2014/main" id="{60A01E15-661A-4028-FBB9-BA86ED61481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13819" y="3361195"/>
                              <a:ext cx="907119" cy="4006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2" name="TextBox 301">
                              <a:extLst>
                                <a:ext uri="{FF2B5EF4-FFF2-40B4-BE49-F238E27FC236}">
                                  <a16:creationId xmlns:a16="http://schemas.microsoft.com/office/drawing/2014/main" id="{5DD9E4A1-7AD5-BEF1-2986-AAE60D6754B6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13819" y="3361195"/>
                              <a:ext cx="907119" cy="400606"/>
                            </a:xfrm>
                            <a:prstGeom prst="rect">
                              <a:avLst/>
                            </a:prstGeom>
                            <a:blipFill>
                              <a:blip r:embed="rId22"/>
                              <a:stretch>
                                <a:fillRect l="-25676" t="-166667" r="-13514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TextBox 93">
                              <a:extLst>
                                <a:ext uri="{FF2B5EF4-FFF2-40B4-BE49-F238E27FC236}">
                                  <a16:creationId xmlns:a16="http://schemas.microsoft.com/office/drawing/2014/main" id="{DE27AB79-EC0D-32F3-816D-5CFDA758B65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292327" y="2932244"/>
                              <a:ext cx="955955" cy="4006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3" name="TextBox 302">
                              <a:extLst>
                                <a:ext uri="{FF2B5EF4-FFF2-40B4-BE49-F238E27FC236}">
                                  <a16:creationId xmlns:a16="http://schemas.microsoft.com/office/drawing/2014/main" id="{E9B3676D-7953-EDF6-F0F5-0B2EE902023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292327" y="2932244"/>
                              <a:ext cx="955955" cy="400606"/>
                            </a:xfrm>
                            <a:prstGeom prst="rect">
                              <a:avLst/>
                            </a:prstGeom>
                            <a:blipFill>
                              <a:blip r:embed="rId23"/>
                              <a:stretch>
                                <a:fillRect l="-14103" t="-166667" r="-11538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5" name="TextBox 94">
                              <a:extLst>
                                <a:ext uri="{FF2B5EF4-FFF2-40B4-BE49-F238E27FC236}">
                                  <a16:creationId xmlns:a16="http://schemas.microsoft.com/office/drawing/2014/main" id="{1C602C5A-3A40-4A10-8AF1-F58C124D6F0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08205" y="2444864"/>
                              <a:ext cx="923539" cy="4006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4" name="TextBox 303">
                              <a:extLst>
                                <a:ext uri="{FF2B5EF4-FFF2-40B4-BE49-F238E27FC236}">
                                  <a16:creationId xmlns:a16="http://schemas.microsoft.com/office/drawing/2014/main" id="{80A8984E-4D66-CBFB-1805-C9F1F7254963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08205" y="2444864"/>
                              <a:ext cx="923539" cy="400606"/>
                            </a:xfrm>
                            <a:prstGeom prst="rect">
                              <a:avLst/>
                            </a:prstGeom>
                            <a:blipFill>
                              <a:blip r:embed="rId24"/>
                              <a:stretch>
                                <a:fillRect l="-24000" t="-170000" r="-13333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6" name="TextBox 95">
                              <a:extLst>
                                <a:ext uri="{FF2B5EF4-FFF2-40B4-BE49-F238E27FC236}">
                                  <a16:creationId xmlns:a16="http://schemas.microsoft.com/office/drawing/2014/main" id="{DB28B5E2-BFB4-8442-EE3E-81A4748211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253591" y="1939487"/>
                              <a:ext cx="1037147" cy="4006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5" name="TextBox 304">
                              <a:extLst>
                                <a:ext uri="{FF2B5EF4-FFF2-40B4-BE49-F238E27FC236}">
                                  <a16:creationId xmlns:a16="http://schemas.microsoft.com/office/drawing/2014/main" id="{A8CD6B52-4C0C-6C7A-A6CB-28BD0472A04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253591" y="1939487"/>
                              <a:ext cx="1037147" cy="400606"/>
                            </a:xfrm>
                            <a:prstGeom prst="rect">
                              <a:avLst/>
                            </a:prstGeom>
                            <a:blipFill>
                              <a:blip r:embed="rId25"/>
                              <a:stretch>
                                <a:fillRect l="-9524" t="-166667" r="-8333" b="-25000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7" name="TextBox 96">
                              <a:extLst>
                                <a:ext uri="{FF2B5EF4-FFF2-40B4-BE49-F238E27FC236}">
                                  <a16:creationId xmlns:a16="http://schemas.microsoft.com/office/drawing/2014/main" id="{F9035EF2-F0B3-BD92-1DDC-CC3C9E607B5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310397" y="1491111"/>
                              <a:ext cx="923539" cy="4006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⟨"/>
                                        <m:endChr m:val="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6" name="TextBox 305">
                              <a:extLst>
                                <a:ext uri="{FF2B5EF4-FFF2-40B4-BE49-F238E27FC236}">
                                  <a16:creationId xmlns:a16="http://schemas.microsoft.com/office/drawing/2014/main" id="{39F6430D-F6B8-1071-6895-A57F6561929B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310397" y="1491111"/>
                              <a:ext cx="923539" cy="400606"/>
                            </a:xfrm>
                            <a:prstGeom prst="rect">
                              <a:avLst/>
                            </a:prstGeom>
                            <a:blipFill>
                              <a:blip r:embed="rId26"/>
                              <a:stretch>
                                <a:fillRect l="-25333" t="-166667" r="-13333" b="-25333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91" name="Freeform 90">
                        <a:extLst>
                          <a:ext uri="{FF2B5EF4-FFF2-40B4-BE49-F238E27FC236}">
                            <a16:creationId xmlns:a16="http://schemas.microsoft.com/office/drawing/2014/main" id="{45AC3FA3-4EAE-3999-FBA7-59F5D54CD631}"/>
                          </a:ext>
                        </a:extLst>
                      </p:cNvPr>
                      <p:cNvSpPr/>
                      <p:nvPr/>
                    </p:nvSpPr>
                    <p:spPr>
                      <a:xfrm rot="13124204">
                        <a:off x="3281760" y="2349954"/>
                        <a:ext cx="97654" cy="502254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FF000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9D511B2F-A011-05CB-30DD-E2DCAF789F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3304" y="1865364"/>
                      <a:ext cx="83649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latin typeface="Goudy Old Style" panose="02020502050305020303" pitchFamily="18" charset="77"/>
                        </a:rPr>
                        <a:t>GSB</a:t>
                      </a:r>
                    </a:p>
                  </p:txBody>
                </p:sp>
                <p:grpSp>
                  <p:nvGrpSpPr>
                    <p:cNvPr id="86" name="Group 85">
                      <a:extLst>
                        <a:ext uri="{FF2B5EF4-FFF2-40B4-BE49-F238E27FC236}">
                          <a16:creationId xmlns:a16="http://schemas.microsoft.com/office/drawing/2014/main" id="{8D7E6872-27ED-2C54-8B0F-7C01FC46E3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94629" y="3080913"/>
                      <a:ext cx="2160686" cy="1425552"/>
                      <a:chOff x="2132789" y="3138159"/>
                      <a:chExt cx="2160686" cy="1425552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7" name="TextBox 86">
                            <a:extLst>
                              <a:ext uri="{FF2B5EF4-FFF2-40B4-BE49-F238E27FC236}">
                                <a16:creationId xmlns:a16="http://schemas.microsoft.com/office/drawing/2014/main" id="{5DBF92A0-2AB6-1320-74D2-95EEDF6E0D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132789" y="4102046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2" name="TextBox 321">
                            <a:extLst>
                              <a:ext uri="{FF2B5EF4-FFF2-40B4-BE49-F238E27FC236}">
                                <a16:creationId xmlns:a16="http://schemas.microsoft.com/office/drawing/2014/main" id="{265A5C6B-34E2-BE79-F2F3-96EAD520754A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132789" y="4102046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27"/>
                            <a:stretch>
                              <a:fillRect r="-6667" b="-1142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TextBox 87">
                            <a:extLst>
                              <a:ext uri="{FF2B5EF4-FFF2-40B4-BE49-F238E27FC236}">
                                <a16:creationId xmlns:a16="http://schemas.microsoft.com/office/drawing/2014/main" id="{F784691B-340F-7DBF-BE2B-8940F466E55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18485" y="3642809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3" name="TextBox 322">
                            <a:extLst>
                              <a:ext uri="{FF2B5EF4-FFF2-40B4-BE49-F238E27FC236}">
                                <a16:creationId xmlns:a16="http://schemas.microsoft.com/office/drawing/2014/main" id="{302A28D9-481D-CC93-E590-780BCBD47FF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18485" y="3642809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28"/>
                            <a:stretch>
                              <a:fillRect l="-3333" r="-10000" b="-1176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9" name="TextBox 88">
                            <a:extLst>
                              <a:ext uri="{FF2B5EF4-FFF2-40B4-BE49-F238E27FC236}">
                                <a16:creationId xmlns:a16="http://schemas.microsoft.com/office/drawing/2014/main" id="{0A6FFE1B-87F6-A745-9506-88C6F9A484F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18257" y="3138159"/>
                            <a:ext cx="37499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4" name="TextBox 323">
                            <a:extLst>
                              <a:ext uri="{FF2B5EF4-FFF2-40B4-BE49-F238E27FC236}">
                                <a16:creationId xmlns:a16="http://schemas.microsoft.com/office/drawing/2014/main" id="{F2DE5C02-66A3-35E2-547C-43248D3D9A9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18257" y="3138159"/>
                            <a:ext cx="374990" cy="461665"/>
                          </a:xfrm>
                          <a:prstGeom prst="rect">
                            <a:avLst/>
                          </a:prstGeom>
                          <a:blipFill>
                            <a:blip r:embed="rId29"/>
                            <a:stretch>
                              <a:fillRect r="-9677" b="-1142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D59AF875-F4C6-404B-0E17-199932F0B789}"/>
                      </a:ext>
                    </a:extLst>
                  </p:cNvPr>
                  <p:cNvGrpSpPr/>
                  <p:nvPr/>
                </p:nvGrpSpPr>
                <p:grpSpPr>
                  <a:xfrm>
                    <a:off x="5739120" y="4313761"/>
                    <a:ext cx="1907673" cy="2109445"/>
                    <a:chOff x="840611" y="1476213"/>
                    <a:chExt cx="1852022" cy="2290244"/>
                  </a:xfrm>
                </p:grpSpPr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509D1510-5E85-66C6-D8D2-4CD9910652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0611" y="1476213"/>
                      <a:ext cx="1852022" cy="2290244"/>
                      <a:chOff x="651887" y="1522204"/>
                      <a:chExt cx="3285373" cy="3202196"/>
                    </a:xfrm>
                  </p:grpSpPr>
                  <p:grpSp>
                    <p:nvGrpSpPr>
                      <p:cNvPr id="73" name="Group 72">
                        <a:extLst>
                          <a:ext uri="{FF2B5EF4-FFF2-40B4-BE49-F238E27FC236}">
                            <a16:creationId xmlns:a16="http://schemas.microsoft.com/office/drawing/2014/main" id="{BE999192-F94C-FEB1-C2F5-A75D5F7196B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88572" y="1522204"/>
                        <a:ext cx="2590799" cy="3202196"/>
                        <a:chOff x="1088573" y="1450605"/>
                        <a:chExt cx="1317170" cy="1782452"/>
                      </a:xfrm>
                    </p:grpSpPr>
                    <p:cxnSp>
                      <p:nvCxnSpPr>
                        <p:cNvPr id="78" name="Straight Connector 77">
                          <a:extLst>
                            <a:ext uri="{FF2B5EF4-FFF2-40B4-BE49-F238E27FC236}">
                              <a16:creationId xmlns:a16="http://schemas.microsoft.com/office/drawing/2014/main" id="{7744E028-1F59-6742-7BE9-686063DD26C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285185" y="1450605"/>
                          <a:ext cx="0" cy="1782452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9" name="Straight Connector 78">
                          <a:extLst>
                            <a:ext uri="{FF2B5EF4-FFF2-40B4-BE49-F238E27FC236}">
                              <a16:creationId xmlns:a16="http://schemas.microsoft.com/office/drawing/2014/main" id="{9827750B-44C7-5938-4199-DCDEFE3891D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111828" y="1450605"/>
                          <a:ext cx="0" cy="1782452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0" name="Straight Connector 79">
                          <a:extLst>
                            <a:ext uri="{FF2B5EF4-FFF2-40B4-BE49-F238E27FC236}">
                              <a16:creationId xmlns:a16="http://schemas.microsoft.com/office/drawing/2014/main" id="{03B36DE3-96A2-07F8-D610-14873F80AE1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110343" y="2923432"/>
                          <a:ext cx="129540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1" name="Straight Connector 80">
                          <a:extLst>
                            <a:ext uri="{FF2B5EF4-FFF2-40B4-BE49-F238E27FC236}">
                              <a16:creationId xmlns:a16="http://schemas.microsoft.com/office/drawing/2014/main" id="{CADB2F8E-B964-E0CD-ECC2-480DF31B601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110343" y="2554550"/>
                          <a:ext cx="129540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2" name="Straight Connector 81">
                          <a:extLst>
                            <a:ext uri="{FF2B5EF4-FFF2-40B4-BE49-F238E27FC236}">
                              <a16:creationId xmlns:a16="http://schemas.microsoft.com/office/drawing/2014/main" id="{5A68A148-6791-ED81-295C-9E20F12E13E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99459" y="2167128"/>
                          <a:ext cx="129540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3" name="Straight Connector 82">
                          <a:extLst>
                            <a:ext uri="{FF2B5EF4-FFF2-40B4-BE49-F238E27FC236}">
                              <a16:creationId xmlns:a16="http://schemas.microsoft.com/office/drawing/2014/main" id="{67FC0B56-F00E-00E7-BB0C-C11AE41AC62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88573" y="1801353"/>
                          <a:ext cx="129540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74" name="Freeform 73">
                        <a:extLst>
                          <a:ext uri="{FF2B5EF4-FFF2-40B4-BE49-F238E27FC236}">
                            <a16:creationId xmlns:a16="http://schemas.microsoft.com/office/drawing/2014/main" id="{22224FE5-21B2-5169-0E79-CB32D672788E}"/>
                          </a:ext>
                        </a:extLst>
                      </p:cNvPr>
                      <p:cNvSpPr/>
                      <p:nvPr/>
                    </p:nvSpPr>
                    <p:spPr>
                      <a:xfrm rot="7943887">
                        <a:off x="3378950" y="3973703"/>
                        <a:ext cx="192128" cy="924492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FF000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75" name="Freeform 74">
                        <a:extLst>
                          <a:ext uri="{FF2B5EF4-FFF2-40B4-BE49-F238E27FC236}">
                            <a16:creationId xmlns:a16="http://schemas.microsoft.com/office/drawing/2014/main" id="{BBB52357-694D-C41C-E433-2565F5BFF014}"/>
                          </a:ext>
                        </a:extLst>
                      </p:cNvPr>
                      <p:cNvSpPr/>
                      <p:nvPr/>
                    </p:nvSpPr>
                    <p:spPr>
                      <a:xfrm rot="13124204">
                        <a:off x="3338738" y="2874023"/>
                        <a:ext cx="173232" cy="702246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00B0F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76" name="Freeform 75">
                        <a:extLst>
                          <a:ext uri="{FF2B5EF4-FFF2-40B4-BE49-F238E27FC236}">
                            <a16:creationId xmlns:a16="http://schemas.microsoft.com/office/drawing/2014/main" id="{FA1387F0-D713-5383-4B54-9281CC37AE15}"/>
                          </a:ext>
                        </a:extLst>
                      </p:cNvPr>
                      <p:cNvSpPr/>
                      <p:nvPr/>
                    </p:nvSpPr>
                    <p:spPr>
                      <a:xfrm rot="13124204">
                        <a:off x="1074324" y="2739044"/>
                        <a:ext cx="230393" cy="799093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FF000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77" name="Freeform 76">
                        <a:extLst>
                          <a:ext uri="{FF2B5EF4-FFF2-40B4-BE49-F238E27FC236}">
                            <a16:creationId xmlns:a16="http://schemas.microsoft.com/office/drawing/2014/main" id="{F6BA3E97-0347-4428-F9DD-48C8CD2A27B9}"/>
                          </a:ext>
                        </a:extLst>
                      </p:cNvPr>
                      <p:cNvSpPr/>
                      <p:nvPr/>
                    </p:nvSpPr>
                    <p:spPr>
                      <a:xfrm rot="7943887">
                        <a:off x="1058765" y="1336620"/>
                        <a:ext cx="149829" cy="963585"/>
                      </a:xfrm>
                      <a:custGeom>
                        <a:avLst/>
                        <a:gdLst>
                          <a:gd name="connsiteX0" fmla="*/ 152436 w 225946"/>
                          <a:gd name="connsiteY0" fmla="*/ 0 h 475488"/>
                          <a:gd name="connsiteX1" fmla="*/ 158532 w 225946"/>
                          <a:gd name="connsiteY1" fmla="*/ 152400 h 475488"/>
                          <a:gd name="connsiteX2" fmla="*/ 54900 w 225946"/>
                          <a:gd name="connsiteY2" fmla="*/ 176784 h 475488"/>
                          <a:gd name="connsiteX3" fmla="*/ 225588 w 225946"/>
                          <a:gd name="connsiteY3" fmla="*/ 219456 h 475488"/>
                          <a:gd name="connsiteX4" fmla="*/ 36 w 225946"/>
                          <a:gd name="connsiteY4" fmla="*/ 256032 h 475488"/>
                          <a:gd name="connsiteX5" fmla="*/ 207300 w 225946"/>
                          <a:gd name="connsiteY5" fmla="*/ 286512 h 475488"/>
                          <a:gd name="connsiteX6" fmla="*/ 121956 w 225946"/>
                          <a:gd name="connsiteY6" fmla="*/ 329184 h 475488"/>
                          <a:gd name="connsiteX7" fmla="*/ 121956 w 225946"/>
                          <a:gd name="connsiteY7" fmla="*/ 475488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25946" h="475488">
                            <a:moveTo>
                              <a:pt x="152436" y="0"/>
                            </a:moveTo>
                            <a:cubicBezTo>
                              <a:pt x="163612" y="61468"/>
                              <a:pt x="174788" y="122936"/>
                              <a:pt x="158532" y="152400"/>
                            </a:cubicBezTo>
                            <a:cubicBezTo>
                              <a:pt x="142276" y="181864"/>
                              <a:pt x="43724" y="165608"/>
                              <a:pt x="54900" y="176784"/>
                            </a:cubicBezTo>
                            <a:cubicBezTo>
                              <a:pt x="66076" y="187960"/>
                              <a:pt x="234732" y="206248"/>
                              <a:pt x="225588" y="219456"/>
                            </a:cubicBezTo>
                            <a:cubicBezTo>
                              <a:pt x="216444" y="232664"/>
                              <a:pt x="3084" y="244856"/>
                              <a:pt x="36" y="256032"/>
                            </a:cubicBezTo>
                            <a:cubicBezTo>
                              <a:pt x="-3012" y="267208"/>
                              <a:pt x="186980" y="274320"/>
                              <a:pt x="207300" y="286512"/>
                            </a:cubicBezTo>
                            <a:cubicBezTo>
                              <a:pt x="227620" y="298704"/>
                              <a:pt x="136180" y="297688"/>
                              <a:pt x="121956" y="329184"/>
                            </a:cubicBezTo>
                            <a:cubicBezTo>
                              <a:pt x="107732" y="360680"/>
                              <a:pt x="114844" y="418084"/>
                              <a:pt x="121956" y="475488"/>
                            </a:cubicBezTo>
                          </a:path>
                        </a:pathLst>
                      </a:custGeom>
                      <a:noFill/>
                      <a:ln w="47625">
                        <a:solidFill>
                          <a:srgbClr val="00B0F0"/>
                        </a:solidFill>
                        <a:tailEnd type="stealt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4DACC781-A700-43D3-C3E2-494C32CE2F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21472" y="3357368"/>
                          <a:ext cx="911274" cy="4009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75" name="TextBox 374">
                          <a:extLst>
                            <a:ext uri="{FF2B5EF4-FFF2-40B4-BE49-F238E27FC236}">
                              <a16:creationId xmlns:a16="http://schemas.microsoft.com/office/drawing/2014/main" id="{F3ABD3E3-01BB-6A3B-3AF5-6C25718506A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21472" y="3357368"/>
                          <a:ext cx="911274" cy="400987"/>
                        </a:xfrm>
                        <a:prstGeom prst="rect">
                          <a:avLst/>
                        </a:prstGeom>
                        <a:blipFill>
                          <a:blip r:embed="rId30"/>
                          <a:stretch>
                            <a:fillRect l="-25333" t="-166667" r="-13333" b="-25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6148483F-A96F-5806-41DD-F5C9F1F72B9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12931" y="2914548"/>
                          <a:ext cx="929325" cy="4009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76" name="TextBox 375">
                          <a:extLst>
                            <a:ext uri="{FF2B5EF4-FFF2-40B4-BE49-F238E27FC236}">
                              <a16:creationId xmlns:a16="http://schemas.microsoft.com/office/drawing/2014/main" id="{41F16D1A-7032-3FE0-3F6D-37EBEC6F956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12931" y="2914548"/>
                          <a:ext cx="929325" cy="400987"/>
                        </a:xfrm>
                        <a:prstGeom prst="rect">
                          <a:avLst/>
                        </a:prstGeom>
                        <a:blipFill>
                          <a:blip r:embed="rId31"/>
                          <a:stretch>
                            <a:fillRect l="-23684" t="-166667" r="-10526" b="-25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0" name="TextBox 69">
                          <a:extLst>
                            <a:ext uri="{FF2B5EF4-FFF2-40B4-BE49-F238E27FC236}">
                              <a16:creationId xmlns:a16="http://schemas.microsoft.com/office/drawing/2014/main" id="{1AC8F05D-2621-7F99-6DFC-557B7DA3BAA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20962" y="2441546"/>
                          <a:ext cx="911274" cy="4009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4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77" name="TextBox 376">
                          <a:extLst>
                            <a:ext uri="{FF2B5EF4-FFF2-40B4-BE49-F238E27FC236}">
                              <a16:creationId xmlns:a16="http://schemas.microsoft.com/office/drawing/2014/main" id="{1568BB3B-A171-2CB8-F550-C482C111659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20962" y="2441546"/>
                          <a:ext cx="911274" cy="400987"/>
                        </a:xfrm>
                        <a:prstGeom prst="rect">
                          <a:avLst/>
                        </a:prstGeom>
                        <a:blipFill>
                          <a:blip r:embed="rId32"/>
                          <a:stretch>
                            <a:fillRect l="-25333" t="-161290" r="-12000" b="-2419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1" name="TextBox 70">
                          <a:extLst>
                            <a:ext uri="{FF2B5EF4-FFF2-40B4-BE49-F238E27FC236}">
                              <a16:creationId xmlns:a16="http://schemas.microsoft.com/office/drawing/2014/main" id="{3146CE88-B1CB-FDF0-A403-195AC1D9F3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03429" y="1968025"/>
                          <a:ext cx="936236" cy="4009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4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78" name="TextBox 377">
                          <a:extLst>
                            <a:ext uri="{FF2B5EF4-FFF2-40B4-BE49-F238E27FC236}">
                              <a16:creationId xmlns:a16="http://schemas.microsoft.com/office/drawing/2014/main" id="{370BDF11-7735-FD58-15BA-74921A1690E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03429" y="1968025"/>
                          <a:ext cx="936236" cy="400987"/>
                        </a:xfrm>
                        <a:prstGeom prst="rect">
                          <a:avLst/>
                        </a:prstGeom>
                        <a:blipFill>
                          <a:blip r:embed="rId33"/>
                          <a:stretch>
                            <a:fillRect l="-14286" t="-161290" r="-12987" b="-23871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TextBox 71">
                          <a:extLst>
                            <a:ext uri="{FF2B5EF4-FFF2-40B4-BE49-F238E27FC236}">
                              <a16:creationId xmlns:a16="http://schemas.microsoft.com/office/drawing/2014/main" id="{097A4087-7C83-FC63-1384-33F7A3C331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21958" y="1482817"/>
                          <a:ext cx="911274" cy="4009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4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79" name="TextBox 378">
                          <a:extLst>
                            <a:ext uri="{FF2B5EF4-FFF2-40B4-BE49-F238E27FC236}">
                              <a16:creationId xmlns:a16="http://schemas.microsoft.com/office/drawing/2014/main" id="{AB10F978-4E0A-8046-A6B3-F7BC51D7ED1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21958" y="1482817"/>
                          <a:ext cx="911274" cy="400987"/>
                        </a:xfrm>
                        <a:prstGeom prst="rect">
                          <a:avLst/>
                        </a:prstGeom>
                        <a:blipFill>
                          <a:blip r:embed="rId34"/>
                          <a:stretch>
                            <a:fillRect l="-25333" t="-166667" r="-13333" b="-25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DC0E1FCB-7C2F-5EB4-74C5-108DE87F06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2760" y="5815527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18" name="TextBox 417">
                      <a:extLst>
                        <a:ext uri="{FF2B5EF4-FFF2-40B4-BE49-F238E27FC236}">
                          <a16:creationId xmlns:a16="http://schemas.microsoft.com/office/drawing/2014/main" id="{507AC5F1-F7C2-06A5-521A-A39E3ED370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2760" y="5815527"/>
                      <a:ext cx="388640" cy="43168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3125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FF4DF5E4-4FBF-B6EB-D0A7-4147ACEB8E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0850" y="5376956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19" name="TextBox 418">
                      <a:extLst>
                        <a:ext uri="{FF2B5EF4-FFF2-40B4-BE49-F238E27FC236}">
                          <a16:creationId xmlns:a16="http://schemas.microsoft.com/office/drawing/2014/main" id="{A3EC1318-0D3A-B013-8E2B-83AE38DA0E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60850" y="5376956"/>
                      <a:ext cx="388640" cy="43168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 r="-3125" b="-1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1E98EA1D-F300-730E-F4B8-3EA32B408B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7249" y="4885891"/>
                      <a:ext cx="388640" cy="4316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20" name="TextBox 419">
                      <a:extLst>
                        <a:ext uri="{FF2B5EF4-FFF2-40B4-BE49-F238E27FC236}">
                          <a16:creationId xmlns:a16="http://schemas.microsoft.com/office/drawing/2014/main" id="{4E9BF4ED-9EED-C0CC-A99D-EC88E5ADBB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87249" y="4885891"/>
                      <a:ext cx="388640" cy="431680"/>
                    </a:xfrm>
                    <a:prstGeom prst="rect">
                      <a:avLst/>
                    </a:prstGeom>
                    <a:blipFill>
                      <a:blip r:embed="rId51"/>
                      <a:stretch>
                        <a:fillRect l="-3226" r="-6452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9C959D5-F8E0-E0E7-F335-62CF77292436}"/>
                  </a:ext>
                </a:extLst>
              </p:cNvPr>
              <p:cNvGrpSpPr/>
              <p:nvPr/>
            </p:nvGrpSpPr>
            <p:grpSpPr>
              <a:xfrm>
                <a:off x="7761896" y="1309824"/>
                <a:ext cx="2126850" cy="5096729"/>
                <a:chOff x="8462318" y="1315766"/>
                <a:chExt cx="2126850" cy="5096729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EA85F42-A052-DBE1-F8DA-A430E190A08C}"/>
                    </a:ext>
                  </a:extLst>
                </p:cNvPr>
                <p:cNvGrpSpPr/>
                <p:nvPr/>
              </p:nvGrpSpPr>
              <p:grpSpPr>
                <a:xfrm>
                  <a:off x="8462318" y="1315766"/>
                  <a:ext cx="2071088" cy="5096729"/>
                  <a:chOff x="8723573" y="1315766"/>
                  <a:chExt cx="2071088" cy="509672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242C4037-227A-E251-8E7F-620160DF8173}"/>
                      </a:ext>
                    </a:extLst>
                  </p:cNvPr>
                  <p:cNvGrpSpPr/>
                  <p:nvPr/>
                </p:nvGrpSpPr>
                <p:grpSpPr>
                  <a:xfrm>
                    <a:off x="8723573" y="1315766"/>
                    <a:ext cx="2071088" cy="2763252"/>
                    <a:chOff x="8867026" y="1880175"/>
                    <a:chExt cx="2190925" cy="2887979"/>
                  </a:xfrm>
                </p:grpSpPr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2207FF7A-9F8A-B548-A80E-5FD91AD631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67026" y="1880175"/>
                      <a:ext cx="2190925" cy="2826885"/>
                      <a:chOff x="8192850" y="1857710"/>
                      <a:chExt cx="2190925" cy="2826885"/>
                    </a:xfrm>
                  </p:grpSpPr>
                  <p:grpSp>
                    <p:nvGrpSpPr>
                      <p:cNvPr id="38" name="Group 37">
                        <a:extLst>
                          <a:ext uri="{FF2B5EF4-FFF2-40B4-BE49-F238E27FC236}">
                            <a16:creationId xmlns:a16="http://schemas.microsoft.com/office/drawing/2014/main" id="{CF2FCEAB-C708-6CF8-8915-B0D51169E6D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1477" y="2394350"/>
                        <a:ext cx="1982608" cy="2290245"/>
                        <a:chOff x="8066877" y="742272"/>
                        <a:chExt cx="1982608" cy="2290245"/>
                      </a:xfrm>
                    </p:grpSpPr>
                    <p:grpSp>
                      <p:nvGrpSpPr>
                        <p:cNvPr id="44" name="Group 43">
                          <a:extLst>
                            <a:ext uri="{FF2B5EF4-FFF2-40B4-BE49-F238E27FC236}">
                              <a16:creationId xmlns:a16="http://schemas.microsoft.com/office/drawing/2014/main" id="{71ED6964-64C6-87CE-EAC0-E3C480C25D6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6877" y="742272"/>
                          <a:ext cx="1982608" cy="2290245"/>
                          <a:chOff x="861317" y="1476213"/>
                          <a:chExt cx="1982608" cy="2290245"/>
                        </a:xfrm>
                      </p:grpSpPr>
                      <p:grpSp>
                        <p:nvGrpSpPr>
                          <p:cNvPr id="46" name="Group 45">
                            <a:extLst>
                              <a:ext uri="{FF2B5EF4-FFF2-40B4-BE49-F238E27FC236}">
                                <a16:creationId xmlns:a16="http://schemas.microsoft.com/office/drawing/2014/main" id="{570F6054-973F-5BF8-EAD4-E9377728137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61317" y="1476213"/>
                            <a:ext cx="1982608" cy="2290245"/>
                            <a:chOff x="688624" y="1522204"/>
                            <a:chExt cx="3517030" cy="3202196"/>
                          </a:xfrm>
                        </p:grpSpPr>
                        <p:grpSp>
                          <p:nvGrpSpPr>
                            <p:cNvPr id="52" name="Group 51">
                              <a:extLst>
                                <a:ext uri="{FF2B5EF4-FFF2-40B4-BE49-F238E27FC236}">
                                  <a16:creationId xmlns:a16="http://schemas.microsoft.com/office/drawing/2014/main" id="{121388A0-8F18-F7E7-E904-E949C3B3E21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88572" y="1522204"/>
                              <a:ext cx="2590799" cy="3202196"/>
                              <a:chOff x="1088573" y="1450605"/>
                              <a:chExt cx="1317170" cy="1782452"/>
                            </a:xfrm>
                          </p:grpSpPr>
                          <p:cxnSp>
                            <p:nvCxnSpPr>
                              <p:cNvPr id="55" name="Straight Connector 54">
                                <a:extLst>
                                  <a:ext uri="{FF2B5EF4-FFF2-40B4-BE49-F238E27FC236}">
                                    <a16:creationId xmlns:a16="http://schemas.microsoft.com/office/drawing/2014/main" id="{A2E6164E-501C-E10E-5DDD-98ED601D8D5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1316370" y="1450605"/>
                                <a:ext cx="0" cy="1782452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6" name="Straight Connector 55">
                                <a:extLst>
                                  <a:ext uri="{FF2B5EF4-FFF2-40B4-BE49-F238E27FC236}">
                                    <a16:creationId xmlns:a16="http://schemas.microsoft.com/office/drawing/2014/main" id="{44B1F166-65A3-8639-15DB-46986E81E0B3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249240" y="1450605"/>
                                <a:ext cx="0" cy="1782452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7" name="Straight Connector 56">
                                <a:extLst>
                                  <a:ext uri="{FF2B5EF4-FFF2-40B4-BE49-F238E27FC236}">
                                    <a16:creationId xmlns:a16="http://schemas.microsoft.com/office/drawing/2014/main" id="{396B4F6F-E50B-BA6F-3047-1466A037A1D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110343" y="2923432"/>
                                <a:ext cx="1295400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8" name="Straight Connector 57">
                                <a:extLst>
                                  <a:ext uri="{FF2B5EF4-FFF2-40B4-BE49-F238E27FC236}">
                                    <a16:creationId xmlns:a16="http://schemas.microsoft.com/office/drawing/2014/main" id="{DEDCC8B6-D014-00F6-B41D-90E2A8C2F993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110343" y="2554550"/>
                                <a:ext cx="1295400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9" name="Straight Connector 58">
                                <a:extLst>
                                  <a:ext uri="{FF2B5EF4-FFF2-40B4-BE49-F238E27FC236}">
                                    <a16:creationId xmlns:a16="http://schemas.microsoft.com/office/drawing/2014/main" id="{D70CDE46-109A-9263-109E-770D17E35BDC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099459" y="2180306"/>
                                <a:ext cx="1295400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0" name="Straight Connector 59">
                                <a:extLst>
                                  <a:ext uri="{FF2B5EF4-FFF2-40B4-BE49-F238E27FC236}">
                                    <a16:creationId xmlns:a16="http://schemas.microsoft.com/office/drawing/2014/main" id="{9142A8FF-076C-9370-EBF4-BE730A1E4CF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088573" y="1827710"/>
                                <a:ext cx="1295400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53" name="Freeform 52">
                              <a:extLst>
                                <a:ext uri="{FF2B5EF4-FFF2-40B4-BE49-F238E27FC236}">
                                  <a16:creationId xmlns:a16="http://schemas.microsoft.com/office/drawing/2014/main" id="{4116C17E-6E28-BD20-1799-2E8BF7CADCE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7943887">
                              <a:off x="3647344" y="3289707"/>
                              <a:ext cx="192127" cy="924492"/>
                            </a:xfrm>
                            <a:custGeom>
                              <a:avLst/>
                              <a:gdLst>
                                <a:gd name="connsiteX0" fmla="*/ 152436 w 225946"/>
                                <a:gd name="connsiteY0" fmla="*/ 0 h 475488"/>
                                <a:gd name="connsiteX1" fmla="*/ 158532 w 225946"/>
                                <a:gd name="connsiteY1" fmla="*/ 152400 h 475488"/>
                                <a:gd name="connsiteX2" fmla="*/ 54900 w 225946"/>
                                <a:gd name="connsiteY2" fmla="*/ 176784 h 475488"/>
                                <a:gd name="connsiteX3" fmla="*/ 225588 w 225946"/>
                                <a:gd name="connsiteY3" fmla="*/ 219456 h 475488"/>
                                <a:gd name="connsiteX4" fmla="*/ 36 w 225946"/>
                                <a:gd name="connsiteY4" fmla="*/ 256032 h 475488"/>
                                <a:gd name="connsiteX5" fmla="*/ 207300 w 225946"/>
                                <a:gd name="connsiteY5" fmla="*/ 286512 h 475488"/>
                                <a:gd name="connsiteX6" fmla="*/ 121956 w 225946"/>
                                <a:gd name="connsiteY6" fmla="*/ 329184 h 475488"/>
                                <a:gd name="connsiteX7" fmla="*/ 121956 w 225946"/>
                                <a:gd name="connsiteY7" fmla="*/ 475488 h 475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225946" h="475488">
                                  <a:moveTo>
                                    <a:pt x="152436" y="0"/>
                                  </a:moveTo>
                                  <a:cubicBezTo>
                                    <a:pt x="163612" y="61468"/>
                                    <a:pt x="174788" y="122936"/>
                                    <a:pt x="158532" y="152400"/>
                                  </a:cubicBezTo>
                                  <a:cubicBezTo>
                                    <a:pt x="142276" y="181864"/>
                                    <a:pt x="43724" y="165608"/>
                                    <a:pt x="54900" y="176784"/>
                                  </a:cubicBezTo>
                                  <a:cubicBezTo>
                                    <a:pt x="66076" y="187960"/>
                                    <a:pt x="234732" y="206248"/>
                                    <a:pt x="225588" y="219456"/>
                                  </a:cubicBezTo>
                                  <a:cubicBezTo>
                                    <a:pt x="216444" y="232664"/>
                                    <a:pt x="3084" y="244856"/>
                                    <a:pt x="36" y="256032"/>
                                  </a:cubicBezTo>
                                  <a:cubicBezTo>
                                    <a:pt x="-3012" y="267208"/>
                                    <a:pt x="186980" y="274320"/>
                                    <a:pt x="207300" y="286512"/>
                                  </a:cubicBezTo>
                                  <a:cubicBezTo>
                                    <a:pt x="227620" y="298704"/>
                                    <a:pt x="136180" y="297688"/>
                                    <a:pt x="121956" y="329184"/>
                                  </a:cubicBezTo>
                                  <a:cubicBezTo>
                                    <a:pt x="107732" y="360680"/>
                                    <a:pt x="114844" y="418084"/>
                                    <a:pt x="121956" y="475488"/>
                                  </a:cubicBezTo>
                                </a:path>
                              </a:pathLst>
                            </a:custGeom>
                            <a:noFill/>
                            <a:ln w="47625">
                              <a:solidFill>
                                <a:srgbClr val="FF0000"/>
                              </a:solidFill>
                              <a:tailEnd type="stealth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54" name="Freeform 53">
                              <a:extLst>
                                <a:ext uri="{FF2B5EF4-FFF2-40B4-BE49-F238E27FC236}">
                                  <a16:creationId xmlns:a16="http://schemas.microsoft.com/office/drawing/2014/main" id="{9AA49340-D177-C533-2DC4-29EDECEE0AB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7943887">
                              <a:off x="1095504" y="1399578"/>
                              <a:ext cx="149829" cy="963589"/>
                            </a:xfrm>
                            <a:custGeom>
                              <a:avLst/>
                              <a:gdLst>
                                <a:gd name="connsiteX0" fmla="*/ 152436 w 225946"/>
                                <a:gd name="connsiteY0" fmla="*/ 0 h 475488"/>
                                <a:gd name="connsiteX1" fmla="*/ 158532 w 225946"/>
                                <a:gd name="connsiteY1" fmla="*/ 152400 h 475488"/>
                                <a:gd name="connsiteX2" fmla="*/ 54900 w 225946"/>
                                <a:gd name="connsiteY2" fmla="*/ 176784 h 475488"/>
                                <a:gd name="connsiteX3" fmla="*/ 225588 w 225946"/>
                                <a:gd name="connsiteY3" fmla="*/ 219456 h 475488"/>
                                <a:gd name="connsiteX4" fmla="*/ 36 w 225946"/>
                                <a:gd name="connsiteY4" fmla="*/ 256032 h 475488"/>
                                <a:gd name="connsiteX5" fmla="*/ 207300 w 225946"/>
                                <a:gd name="connsiteY5" fmla="*/ 286512 h 475488"/>
                                <a:gd name="connsiteX6" fmla="*/ 121956 w 225946"/>
                                <a:gd name="connsiteY6" fmla="*/ 329184 h 475488"/>
                                <a:gd name="connsiteX7" fmla="*/ 121956 w 225946"/>
                                <a:gd name="connsiteY7" fmla="*/ 475488 h 475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225946" h="475488">
                                  <a:moveTo>
                                    <a:pt x="152436" y="0"/>
                                  </a:moveTo>
                                  <a:cubicBezTo>
                                    <a:pt x="163612" y="61468"/>
                                    <a:pt x="174788" y="122936"/>
                                    <a:pt x="158532" y="152400"/>
                                  </a:cubicBezTo>
                                  <a:cubicBezTo>
                                    <a:pt x="142276" y="181864"/>
                                    <a:pt x="43724" y="165608"/>
                                    <a:pt x="54900" y="176784"/>
                                  </a:cubicBezTo>
                                  <a:cubicBezTo>
                                    <a:pt x="66076" y="187960"/>
                                    <a:pt x="234732" y="206248"/>
                                    <a:pt x="225588" y="219456"/>
                                  </a:cubicBezTo>
                                  <a:cubicBezTo>
                                    <a:pt x="216444" y="232664"/>
                                    <a:pt x="3084" y="244856"/>
                                    <a:pt x="36" y="256032"/>
                                  </a:cubicBezTo>
                                  <a:cubicBezTo>
                                    <a:pt x="-3012" y="267208"/>
                                    <a:pt x="186980" y="274320"/>
                                    <a:pt x="207300" y="286512"/>
                                  </a:cubicBezTo>
                                  <a:cubicBezTo>
                                    <a:pt x="227620" y="298704"/>
                                    <a:pt x="136180" y="297688"/>
                                    <a:pt x="121956" y="329184"/>
                                  </a:cubicBezTo>
                                  <a:cubicBezTo>
                                    <a:pt x="107732" y="360680"/>
                                    <a:pt x="114844" y="418084"/>
                                    <a:pt x="121956" y="475488"/>
                                  </a:cubicBezTo>
                                </a:path>
                              </a:pathLst>
                            </a:custGeom>
                            <a:noFill/>
                            <a:ln w="47625">
                              <a:solidFill>
                                <a:srgbClr val="00B0F0"/>
                              </a:solidFill>
                              <a:tailEnd type="stealth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5D553FB2-ED69-640F-EC5F-38BF883F3E0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50863" y="3371909"/>
                                <a:ext cx="1064189" cy="386003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d>
                                        <m:dPr>
                                          <m:begChr m:val="⟨"/>
                                          <m:endChr m:val="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61" name="TextBox 260">
                                <a:extLst>
                                  <a:ext uri="{FF2B5EF4-FFF2-40B4-BE49-F238E27FC236}">
                                    <a16:creationId xmlns:a16="http://schemas.microsoft.com/office/drawing/2014/main" id="{28909947-064E-B4A0-EE77-CBDEC30893FF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50863" y="3371909"/>
                                <a:ext cx="1064189" cy="386003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2"/>
                                <a:stretch>
                                  <a:fillRect l="-23750" t="-166667" r="-11250" b="-250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8" name="TextBox 47">
                                <a:extLst>
                                  <a:ext uri="{FF2B5EF4-FFF2-40B4-BE49-F238E27FC236}">
                                    <a16:creationId xmlns:a16="http://schemas.microsoft.com/office/drawing/2014/main" id="{1DC44286-D381-DE4A-8D45-97AE5B7F7A8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37467" y="2916309"/>
                                <a:ext cx="1046757" cy="386003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US" sz="24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begChr m:val="⟨"/>
                                          <m:endChr m:val="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62" name="TextBox 261">
                                <a:extLst>
                                  <a:ext uri="{FF2B5EF4-FFF2-40B4-BE49-F238E27FC236}">
                                    <a16:creationId xmlns:a16="http://schemas.microsoft.com/office/drawing/2014/main" id="{B0CE6C4A-8907-9F2E-9D18-7DAC9133C23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37467" y="2916309"/>
                                <a:ext cx="1046757" cy="386003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3"/>
                                <a:stretch>
                                  <a:fillRect l="-16667" t="-170000" r="-12821" b="-250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9" name="TextBox 48">
                                <a:extLst>
                                  <a:ext uri="{FF2B5EF4-FFF2-40B4-BE49-F238E27FC236}">
                                    <a16:creationId xmlns:a16="http://schemas.microsoft.com/office/drawing/2014/main" id="{F73801D9-83E2-10CD-EE82-4C065633ED3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58520" y="2450935"/>
                                <a:ext cx="1017907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⟨"/>
                                          <m:endChr m:val=""/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63" name="TextBox 262">
                                <a:extLst>
                                  <a:ext uri="{FF2B5EF4-FFF2-40B4-BE49-F238E27FC236}">
                                    <a16:creationId xmlns:a16="http://schemas.microsoft.com/office/drawing/2014/main" id="{31ECD957-E7A1-4E3A-78FE-B3CB64674FF1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58520" y="2450935"/>
                                <a:ext cx="1017907" cy="369332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4"/>
                                <a:stretch>
                                  <a:fillRect l="-19481" t="-172414" r="-12987" b="-265517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0" name="TextBox 49">
                                <a:extLst>
                                  <a:ext uri="{FF2B5EF4-FFF2-40B4-BE49-F238E27FC236}">
                                    <a16:creationId xmlns:a16="http://schemas.microsoft.com/office/drawing/2014/main" id="{CED5887C-1489-BCA5-36E8-BE5383B7091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32923" y="1981438"/>
                                <a:ext cx="1055846" cy="386003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sz="2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begChr m:val="⟨"/>
                                          <m:endChr m:val=""/>
                                          <m:ctrlPr>
                                            <a:rPr lang="en-US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64" name="TextBox 263">
                                <a:extLst>
                                  <a:ext uri="{FF2B5EF4-FFF2-40B4-BE49-F238E27FC236}">
                                    <a16:creationId xmlns:a16="http://schemas.microsoft.com/office/drawing/2014/main" id="{A309F4BD-F4B6-2F83-4AFA-7385B77C613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32923" y="1981438"/>
                                <a:ext cx="1055846" cy="386003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5"/>
                                <a:stretch>
                                  <a:fillRect l="-25000" t="-166667" r="-10000" b="-253333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1" name="TextBox 50">
                                <a:extLst>
                                  <a:ext uri="{FF2B5EF4-FFF2-40B4-BE49-F238E27FC236}">
                                    <a16:creationId xmlns:a16="http://schemas.microsoft.com/office/drawing/2014/main" id="{3A766535-1FED-BDF2-79B5-A06A12A3EE9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54841" y="1525538"/>
                                <a:ext cx="1017907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sz="2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⟨"/>
                                          <m:endChr m:val=""/>
                                          <m:ctrlPr>
                                            <a:rPr lang="en-US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en-US" sz="2400" dirty="0">
                                  <a:solidFill>
                                    <a:srgbClr val="00B0F0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65" name="TextBox 264">
                                <a:extLst>
                                  <a:ext uri="{FF2B5EF4-FFF2-40B4-BE49-F238E27FC236}">
                                    <a16:creationId xmlns:a16="http://schemas.microsoft.com/office/drawing/2014/main" id="{6B9DD18E-1CA9-B0A7-2FF4-BD94D7A28EC0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54841" y="1525538"/>
                                <a:ext cx="1017907" cy="369332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6"/>
                                <a:stretch>
                                  <a:fillRect l="-19737" t="-175862" r="-14474" b="-262069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sp>
                      <p:nvSpPr>
                        <p:cNvPr id="45" name="Freeform 44">
                          <a:extLst>
                            <a:ext uri="{FF2B5EF4-FFF2-40B4-BE49-F238E27FC236}">
                              <a16:creationId xmlns:a16="http://schemas.microsoft.com/office/drawing/2014/main" id="{D6517EE1-9C0B-0F1E-4858-97FD2C6325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124204">
                          <a:off x="8333450" y="1631429"/>
                          <a:ext cx="97654" cy="502254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7030A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22DD6A89-053B-9A84-675E-AFB761675A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66720" y="1857710"/>
                        <a:ext cx="86027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400" dirty="0">
                            <a:latin typeface="Goudy Old Style" panose="02020502050305020303" pitchFamily="18" charset="77"/>
                          </a:rPr>
                          <a:t>ESA</a:t>
                        </a:r>
                      </a:p>
                    </p:txBody>
                  </p:sp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F3CBC53C-C360-95B3-099B-3FD5AFDF6A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92850" y="3086416"/>
                        <a:ext cx="2190925" cy="1427191"/>
                        <a:chOff x="2076045" y="3174443"/>
                        <a:chExt cx="2190925" cy="1427191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071352F3-5717-39B8-C119-15FD88EBB33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151079" y="4139969"/>
                              <a:ext cx="374990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1" name="TextBox 330">
                              <a:extLst>
                                <a:ext uri="{FF2B5EF4-FFF2-40B4-BE49-F238E27FC236}">
                                  <a16:creationId xmlns:a16="http://schemas.microsoft.com/office/drawing/2014/main" id="{3BFB3509-F6AD-AAC1-7E2B-F4D2D3A2C698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51079" y="4139969"/>
                              <a:ext cx="374990" cy="461665"/>
                            </a:xfrm>
                            <a:prstGeom prst="rect">
                              <a:avLst/>
                            </a:prstGeom>
                            <a:blipFill>
                              <a:blip r:embed="rId57"/>
                              <a:stretch>
                                <a:fillRect r="-14286" b="-833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2" name="TextBox 41">
                              <a:extLst>
                                <a:ext uri="{FF2B5EF4-FFF2-40B4-BE49-F238E27FC236}">
                                  <a16:creationId xmlns:a16="http://schemas.microsoft.com/office/drawing/2014/main" id="{B0896926-2E79-15AD-4F66-0CCB374E49A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891980" y="3632388"/>
                              <a:ext cx="374990" cy="46166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2" name="TextBox 331">
                              <a:extLst>
                                <a:ext uri="{FF2B5EF4-FFF2-40B4-BE49-F238E27FC236}">
                                  <a16:creationId xmlns:a16="http://schemas.microsoft.com/office/drawing/2014/main" id="{6997C948-FDFA-5451-C8E2-FA8DE2576175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91980" y="3632388"/>
                              <a:ext cx="374990" cy="461666"/>
                            </a:xfrm>
                            <a:prstGeom prst="rect">
                              <a:avLst/>
                            </a:prstGeom>
                            <a:blipFill>
                              <a:blip r:embed="rId58"/>
                              <a:stretch>
                                <a:fillRect r="-13793" b="-857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3" name="TextBox 42">
                              <a:extLst>
                                <a:ext uri="{FF2B5EF4-FFF2-40B4-BE49-F238E27FC236}">
                                  <a16:creationId xmlns:a16="http://schemas.microsoft.com/office/drawing/2014/main" id="{AFABF4D2-EA38-1353-6EEC-2F1C6DEC41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076045" y="3174443"/>
                              <a:ext cx="374990" cy="46166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4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3" name="TextBox 332">
                              <a:extLst>
                                <a:ext uri="{FF2B5EF4-FFF2-40B4-BE49-F238E27FC236}">
                                  <a16:creationId xmlns:a16="http://schemas.microsoft.com/office/drawing/2014/main" id="{353E54C1-A6DB-282F-D831-1303750C231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076045" y="3174443"/>
                              <a:ext cx="374990" cy="461666"/>
                            </a:xfrm>
                            <a:prstGeom prst="rect">
                              <a:avLst/>
                            </a:prstGeom>
                            <a:blipFill>
                              <a:blip r:embed="rId59"/>
                              <a:stretch>
                                <a:fillRect r="-17857"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sp>
                  <p:nvSpPr>
                    <p:cNvPr id="37" name="Freeform 36">
                      <a:extLst>
                        <a:ext uri="{FF2B5EF4-FFF2-40B4-BE49-F238E27FC236}">
                          <a16:creationId xmlns:a16="http://schemas.microsoft.com/office/drawing/2014/main" id="{A8353254-8C4F-8136-AAD1-C37F3D1077F5}"/>
                        </a:ext>
                      </a:extLst>
                    </p:cNvPr>
                    <p:cNvSpPr/>
                    <p:nvPr/>
                  </p:nvSpPr>
                  <p:spPr>
                    <a:xfrm rot="13124204">
                      <a:off x="9269522" y="4265900"/>
                      <a:ext cx="97654" cy="502254"/>
                    </a:xfrm>
                    <a:custGeom>
                      <a:avLst/>
                      <a:gdLst>
                        <a:gd name="connsiteX0" fmla="*/ 152436 w 225946"/>
                        <a:gd name="connsiteY0" fmla="*/ 0 h 475488"/>
                        <a:gd name="connsiteX1" fmla="*/ 158532 w 225946"/>
                        <a:gd name="connsiteY1" fmla="*/ 152400 h 475488"/>
                        <a:gd name="connsiteX2" fmla="*/ 54900 w 225946"/>
                        <a:gd name="connsiteY2" fmla="*/ 176784 h 475488"/>
                        <a:gd name="connsiteX3" fmla="*/ 225588 w 225946"/>
                        <a:gd name="connsiteY3" fmla="*/ 219456 h 475488"/>
                        <a:gd name="connsiteX4" fmla="*/ 36 w 225946"/>
                        <a:gd name="connsiteY4" fmla="*/ 256032 h 475488"/>
                        <a:gd name="connsiteX5" fmla="*/ 207300 w 225946"/>
                        <a:gd name="connsiteY5" fmla="*/ 286512 h 475488"/>
                        <a:gd name="connsiteX6" fmla="*/ 121956 w 225946"/>
                        <a:gd name="connsiteY6" fmla="*/ 329184 h 475488"/>
                        <a:gd name="connsiteX7" fmla="*/ 121956 w 225946"/>
                        <a:gd name="connsiteY7" fmla="*/ 475488 h 47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25946" h="475488">
                          <a:moveTo>
                            <a:pt x="152436" y="0"/>
                          </a:moveTo>
                          <a:cubicBezTo>
                            <a:pt x="163612" y="61468"/>
                            <a:pt x="174788" y="122936"/>
                            <a:pt x="158532" y="152400"/>
                          </a:cubicBezTo>
                          <a:cubicBezTo>
                            <a:pt x="142276" y="181864"/>
                            <a:pt x="43724" y="165608"/>
                            <a:pt x="54900" y="176784"/>
                          </a:cubicBezTo>
                          <a:cubicBezTo>
                            <a:pt x="66076" y="187960"/>
                            <a:pt x="234732" y="206248"/>
                            <a:pt x="225588" y="219456"/>
                          </a:cubicBezTo>
                          <a:cubicBezTo>
                            <a:pt x="216444" y="232664"/>
                            <a:pt x="3084" y="244856"/>
                            <a:pt x="36" y="256032"/>
                          </a:cubicBezTo>
                          <a:cubicBezTo>
                            <a:pt x="-3012" y="267208"/>
                            <a:pt x="186980" y="274320"/>
                            <a:pt x="207300" y="286512"/>
                          </a:cubicBezTo>
                          <a:cubicBezTo>
                            <a:pt x="227620" y="298704"/>
                            <a:pt x="136180" y="297688"/>
                            <a:pt x="121956" y="329184"/>
                          </a:cubicBezTo>
                          <a:cubicBezTo>
                            <a:pt x="107732" y="360680"/>
                            <a:pt x="114844" y="418084"/>
                            <a:pt x="121956" y="475488"/>
                          </a:cubicBezTo>
                        </a:path>
                      </a:pathLst>
                    </a:custGeom>
                    <a:noFill/>
                    <a:ln w="47625">
                      <a:solidFill>
                        <a:srgbClr val="FF0000"/>
                      </a:solidFill>
                      <a:tailEnd type="stealt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BFDE0D7C-CBDF-1DA0-CA68-A3B646483CA7}"/>
                      </a:ext>
                    </a:extLst>
                  </p:cNvPr>
                  <p:cNvGrpSpPr/>
                  <p:nvPr/>
                </p:nvGrpSpPr>
                <p:grpSpPr>
                  <a:xfrm>
                    <a:off x="8861120" y="4245562"/>
                    <a:ext cx="1856216" cy="2166933"/>
                    <a:chOff x="9991760" y="728968"/>
                    <a:chExt cx="1961298" cy="2290244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E65F5183-8633-2DF4-16BE-DB5E9E818A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91760" y="728968"/>
                      <a:ext cx="1961298" cy="2290244"/>
                      <a:chOff x="822571" y="1476213"/>
                      <a:chExt cx="1961298" cy="2290244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FFF9DB93-4D91-CFD2-872E-D1AA0ACBC2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2571" y="1476213"/>
                        <a:ext cx="1961298" cy="2290244"/>
                        <a:chOff x="619887" y="1522204"/>
                        <a:chExt cx="3479230" cy="3202196"/>
                      </a:xfrm>
                    </p:grpSpPr>
                    <p:grpSp>
                      <p:nvGrpSpPr>
                        <p:cNvPr id="26" name="Group 25">
                          <a:extLst>
                            <a:ext uri="{FF2B5EF4-FFF2-40B4-BE49-F238E27FC236}">
                              <a16:creationId xmlns:a16="http://schemas.microsoft.com/office/drawing/2014/main" id="{4C63FBD6-F0AD-819D-15FA-FF51C1E68B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88572" y="1522204"/>
                          <a:ext cx="2590799" cy="3202196"/>
                          <a:chOff x="1088573" y="1450605"/>
                          <a:chExt cx="1317170" cy="1782452"/>
                        </a:xfrm>
                      </p:grpSpPr>
                      <p:cxnSp>
                        <p:nvCxnSpPr>
                          <p:cNvPr id="30" name="Straight Connector 29">
                            <a:extLst>
                              <a:ext uri="{FF2B5EF4-FFF2-40B4-BE49-F238E27FC236}">
                                <a16:creationId xmlns:a16="http://schemas.microsoft.com/office/drawing/2014/main" id="{2A913945-BB79-9EF1-EC18-F27E8166F19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1282518" y="1450605"/>
                            <a:ext cx="0" cy="1782452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1" name="Straight Connector 30">
                            <a:extLst>
                              <a:ext uri="{FF2B5EF4-FFF2-40B4-BE49-F238E27FC236}">
                                <a16:creationId xmlns:a16="http://schemas.microsoft.com/office/drawing/2014/main" id="{7584A47D-690A-D950-F37B-85189C94002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236409" y="1450605"/>
                            <a:ext cx="0" cy="1782452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2" name="Straight Connector 31">
                            <a:extLst>
                              <a:ext uri="{FF2B5EF4-FFF2-40B4-BE49-F238E27FC236}">
                                <a16:creationId xmlns:a16="http://schemas.microsoft.com/office/drawing/2014/main" id="{D6A7779E-3710-F3E1-F855-BA0F5B29385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110343" y="2923432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" name="Straight Connector 32">
                            <a:extLst>
                              <a:ext uri="{FF2B5EF4-FFF2-40B4-BE49-F238E27FC236}">
                                <a16:creationId xmlns:a16="http://schemas.microsoft.com/office/drawing/2014/main" id="{83DDFEA4-FD12-A1C9-B515-A026AD8AA68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110343" y="2554550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4" name="Straight Connector 33">
                            <a:extLst>
                              <a:ext uri="{FF2B5EF4-FFF2-40B4-BE49-F238E27FC236}">
                                <a16:creationId xmlns:a16="http://schemas.microsoft.com/office/drawing/2014/main" id="{40783D45-5FDC-4DDF-072F-F373514CC01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099459" y="2180307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5" name="Straight Connector 34">
                            <a:extLst>
                              <a:ext uri="{FF2B5EF4-FFF2-40B4-BE49-F238E27FC236}">
                                <a16:creationId xmlns:a16="http://schemas.microsoft.com/office/drawing/2014/main" id="{FAF96F10-662A-349A-7DBF-992711DDD6F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088573" y="1821122"/>
                            <a:ext cx="1295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7" name="Freeform 26">
                          <a:extLst>
                            <a:ext uri="{FF2B5EF4-FFF2-40B4-BE49-F238E27FC236}">
                              <a16:creationId xmlns:a16="http://schemas.microsoft.com/office/drawing/2014/main" id="{9BE4A700-5922-02BF-574A-05008F9848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943887">
                          <a:off x="3603607" y="3981308"/>
                          <a:ext cx="136355" cy="854664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FF000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28" name="Freeform 27">
                          <a:extLst>
                            <a:ext uri="{FF2B5EF4-FFF2-40B4-BE49-F238E27FC236}">
                              <a16:creationId xmlns:a16="http://schemas.microsoft.com/office/drawing/2014/main" id="{4BF41B3E-5ACD-C4FD-A2ED-3488751B3E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124204">
                          <a:off x="1100323" y="3435421"/>
                          <a:ext cx="173233" cy="702245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FF000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29" name="Freeform 28">
                          <a:extLst>
                            <a:ext uri="{FF2B5EF4-FFF2-40B4-BE49-F238E27FC236}">
                              <a16:creationId xmlns:a16="http://schemas.microsoft.com/office/drawing/2014/main" id="{1E253FEE-10B5-D7F9-3478-5B3720E986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943887">
                          <a:off x="1026767" y="1374994"/>
                          <a:ext cx="149830" cy="963590"/>
                        </a:xfrm>
                        <a:custGeom>
                          <a:avLst/>
                          <a:gdLst>
                            <a:gd name="connsiteX0" fmla="*/ 152436 w 225946"/>
                            <a:gd name="connsiteY0" fmla="*/ 0 h 475488"/>
                            <a:gd name="connsiteX1" fmla="*/ 158532 w 225946"/>
                            <a:gd name="connsiteY1" fmla="*/ 152400 h 475488"/>
                            <a:gd name="connsiteX2" fmla="*/ 54900 w 225946"/>
                            <a:gd name="connsiteY2" fmla="*/ 176784 h 475488"/>
                            <a:gd name="connsiteX3" fmla="*/ 225588 w 225946"/>
                            <a:gd name="connsiteY3" fmla="*/ 219456 h 475488"/>
                            <a:gd name="connsiteX4" fmla="*/ 36 w 225946"/>
                            <a:gd name="connsiteY4" fmla="*/ 256032 h 475488"/>
                            <a:gd name="connsiteX5" fmla="*/ 207300 w 225946"/>
                            <a:gd name="connsiteY5" fmla="*/ 286512 h 475488"/>
                            <a:gd name="connsiteX6" fmla="*/ 121956 w 225946"/>
                            <a:gd name="connsiteY6" fmla="*/ 329184 h 475488"/>
                            <a:gd name="connsiteX7" fmla="*/ 121956 w 225946"/>
                            <a:gd name="connsiteY7" fmla="*/ 475488 h 4754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225946" h="475488">
                              <a:moveTo>
                                <a:pt x="152436" y="0"/>
                              </a:moveTo>
                              <a:cubicBezTo>
                                <a:pt x="163612" y="61468"/>
                                <a:pt x="174788" y="122936"/>
                                <a:pt x="158532" y="152400"/>
                              </a:cubicBezTo>
                              <a:cubicBezTo>
                                <a:pt x="142276" y="181864"/>
                                <a:pt x="43724" y="165608"/>
                                <a:pt x="54900" y="176784"/>
                              </a:cubicBezTo>
                              <a:cubicBezTo>
                                <a:pt x="66076" y="187960"/>
                                <a:pt x="234732" y="206248"/>
                                <a:pt x="225588" y="219456"/>
                              </a:cubicBezTo>
                              <a:cubicBezTo>
                                <a:pt x="216444" y="232664"/>
                                <a:pt x="3084" y="244856"/>
                                <a:pt x="36" y="256032"/>
                              </a:cubicBezTo>
                              <a:cubicBezTo>
                                <a:pt x="-3012" y="267208"/>
                                <a:pt x="186980" y="274320"/>
                                <a:pt x="207300" y="286512"/>
                              </a:cubicBezTo>
                              <a:cubicBezTo>
                                <a:pt x="227620" y="298704"/>
                                <a:pt x="136180" y="297688"/>
                                <a:pt x="121956" y="329184"/>
                              </a:cubicBezTo>
                              <a:cubicBezTo>
                                <a:pt x="107732" y="360680"/>
                                <a:pt x="114844" y="418084"/>
                                <a:pt x="121956" y="475488"/>
                              </a:cubicBezTo>
                            </a:path>
                          </a:pathLst>
                        </a:custGeom>
                        <a:noFill/>
                        <a:ln w="47625">
                          <a:solidFill>
                            <a:srgbClr val="00B0F0"/>
                          </a:solidFill>
                          <a:tailEnd type="stealt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1" name="TextBox 20">
                            <a:extLst>
                              <a:ext uri="{FF2B5EF4-FFF2-40B4-BE49-F238E27FC236}">
                                <a16:creationId xmlns:a16="http://schemas.microsoft.com/office/drawing/2014/main" id="{9EAB9A98-B30C-9F54-C914-098F8C2E5F2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04676" y="3375244"/>
                            <a:ext cx="1062930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57" name="TextBox 356">
                            <a:extLst>
                              <a:ext uri="{FF2B5EF4-FFF2-40B4-BE49-F238E27FC236}">
                                <a16:creationId xmlns:a16="http://schemas.microsoft.com/office/drawing/2014/main" id="{CCB4332F-2644-4D2D-540B-F79A7420731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04676" y="3375244"/>
                            <a:ext cx="1062930" cy="390349"/>
                          </a:xfrm>
                          <a:prstGeom prst="rect">
                            <a:avLst/>
                          </a:prstGeom>
                          <a:blipFill>
                            <a:blip r:embed="rId52"/>
                            <a:stretch>
                              <a:fillRect l="-23750" t="-166667" r="-11250" b="-25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2" name="TextBox 21">
                            <a:extLst>
                              <a:ext uri="{FF2B5EF4-FFF2-40B4-BE49-F238E27FC236}">
                                <a16:creationId xmlns:a16="http://schemas.microsoft.com/office/drawing/2014/main" id="{1508C9D8-41A8-A840-25EC-2BA2CDA0A10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08649" y="2928441"/>
                            <a:ext cx="1069231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58" name="TextBox 357">
                            <a:extLst>
                              <a:ext uri="{FF2B5EF4-FFF2-40B4-BE49-F238E27FC236}">
                                <a16:creationId xmlns:a16="http://schemas.microsoft.com/office/drawing/2014/main" id="{2C3D6F2C-BE31-7F34-8726-150D14D5C81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08649" y="2928441"/>
                            <a:ext cx="1069231" cy="390349"/>
                          </a:xfrm>
                          <a:prstGeom prst="rect">
                            <a:avLst/>
                          </a:prstGeom>
                          <a:blipFill>
                            <a:blip r:embed="rId60"/>
                            <a:stretch>
                              <a:fillRect l="-23750" t="-175862" r="-10000" b="-26206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E9B74F54-9243-A698-A018-3324A8B2238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44455" y="2459878"/>
                            <a:ext cx="994665" cy="369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59" name="TextBox 358">
                            <a:extLst>
                              <a:ext uri="{FF2B5EF4-FFF2-40B4-BE49-F238E27FC236}">
                                <a16:creationId xmlns:a16="http://schemas.microsoft.com/office/drawing/2014/main" id="{77348E91-B965-BBE2-B334-0FF8BDA24F0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44455" y="2459878"/>
                            <a:ext cx="994665" cy="369331"/>
                          </a:xfrm>
                          <a:prstGeom prst="rect">
                            <a:avLst/>
                          </a:prstGeom>
                          <a:blipFill>
                            <a:blip r:embed="rId61"/>
                            <a:stretch>
                              <a:fillRect l="-20000" t="-178571" r="-14667" b="-275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4" name="TextBox 23">
                            <a:extLst>
                              <a:ext uri="{FF2B5EF4-FFF2-40B4-BE49-F238E27FC236}">
                                <a16:creationId xmlns:a16="http://schemas.microsoft.com/office/drawing/2014/main" id="{814C7446-17EA-3A9F-A6DA-F6DDA4EADC6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31001" y="1973830"/>
                            <a:ext cx="993748" cy="39034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60" name="TextBox 359">
                            <a:extLst>
                              <a:ext uri="{FF2B5EF4-FFF2-40B4-BE49-F238E27FC236}">
                                <a16:creationId xmlns:a16="http://schemas.microsoft.com/office/drawing/2014/main" id="{AF78391C-FC26-CDAE-6244-5DEA674EE4A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31001" y="1973830"/>
                            <a:ext cx="993748" cy="390349"/>
                          </a:xfrm>
                          <a:prstGeom prst="rect">
                            <a:avLst/>
                          </a:prstGeom>
                          <a:blipFill>
                            <a:blip r:embed="rId62"/>
                            <a:stretch>
                              <a:fillRect l="-31081" t="-175862" r="-14865" b="-26206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5" name="TextBox 24">
                            <a:extLst>
                              <a:ext uri="{FF2B5EF4-FFF2-40B4-BE49-F238E27FC236}">
                                <a16:creationId xmlns:a16="http://schemas.microsoft.com/office/drawing/2014/main" id="{A0E4DF28-5324-5528-9FC0-25FAA66FB69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18923" y="1523985"/>
                            <a:ext cx="1017907" cy="369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61" name="TextBox 360">
                            <a:extLst>
                              <a:ext uri="{FF2B5EF4-FFF2-40B4-BE49-F238E27FC236}">
                                <a16:creationId xmlns:a16="http://schemas.microsoft.com/office/drawing/2014/main" id="{F26C22E8-0C99-7E55-D30E-7EDDC125815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318923" y="1523985"/>
                            <a:ext cx="1017907" cy="369331"/>
                          </a:xfrm>
                          <a:prstGeom prst="rect">
                            <a:avLst/>
                          </a:prstGeom>
                          <a:blipFill>
                            <a:blip r:embed="rId63"/>
                            <a:stretch>
                              <a:fillRect l="-19737" t="-178571" r="-13158" b="-275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19" name="Freeform 18">
                      <a:extLst>
                        <a:ext uri="{FF2B5EF4-FFF2-40B4-BE49-F238E27FC236}">
                          <a16:creationId xmlns:a16="http://schemas.microsoft.com/office/drawing/2014/main" id="{19A568A1-9537-0EF9-D736-D8BA1B2A75A0}"/>
                        </a:ext>
                      </a:extLst>
                    </p:cNvPr>
                    <p:cNvSpPr/>
                    <p:nvPr/>
                  </p:nvSpPr>
                  <p:spPr>
                    <a:xfrm rot="13124204">
                      <a:off x="10256226" y="1623752"/>
                      <a:ext cx="97654" cy="502254"/>
                    </a:xfrm>
                    <a:custGeom>
                      <a:avLst/>
                      <a:gdLst>
                        <a:gd name="connsiteX0" fmla="*/ 152436 w 225946"/>
                        <a:gd name="connsiteY0" fmla="*/ 0 h 475488"/>
                        <a:gd name="connsiteX1" fmla="*/ 158532 w 225946"/>
                        <a:gd name="connsiteY1" fmla="*/ 152400 h 475488"/>
                        <a:gd name="connsiteX2" fmla="*/ 54900 w 225946"/>
                        <a:gd name="connsiteY2" fmla="*/ 176784 h 475488"/>
                        <a:gd name="connsiteX3" fmla="*/ 225588 w 225946"/>
                        <a:gd name="connsiteY3" fmla="*/ 219456 h 475488"/>
                        <a:gd name="connsiteX4" fmla="*/ 36 w 225946"/>
                        <a:gd name="connsiteY4" fmla="*/ 256032 h 475488"/>
                        <a:gd name="connsiteX5" fmla="*/ 207300 w 225946"/>
                        <a:gd name="connsiteY5" fmla="*/ 286512 h 475488"/>
                        <a:gd name="connsiteX6" fmla="*/ 121956 w 225946"/>
                        <a:gd name="connsiteY6" fmla="*/ 329184 h 475488"/>
                        <a:gd name="connsiteX7" fmla="*/ 121956 w 225946"/>
                        <a:gd name="connsiteY7" fmla="*/ 475488 h 47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25946" h="475488">
                          <a:moveTo>
                            <a:pt x="152436" y="0"/>
                          </a:moveTo>
                          <a:cubicBezTo>
                            <a:pt x="163612" y="61468"/>
                            <a:pt x="174788" y="122936"/>
                            <a:pt x="158532" y="152400"/>
                          </a:cubicBezTo>
                          <a:cubicBezTo>
                            <a:pt x="142276" y="181864"/>
                            <a:pt x="43724" y="165608"/>
                            <a:pt x="54900" y="176784"/>
                          </a:cubicBezTo>
                          <a:cubicBezTo>
                            <a:pt x="66076" y="187960"/>
                            <a:pt x="234732" y="206248"/>
                            <a:pt x="225588" y="219456"/>
                          </a:cubicBezTo>
                          <a:cubicBezTo>
                            <a:pt x="216444" y="232664"/>
                            <a:pt x="3084" y="244856"/>
                            <a:pt x="36" y="256032"/>
                          </a:cubicBezTo>
                          <a:cubicBezTo>
                            <a:pt x="-3012" y="267208"/>
                            <a:pt x="186980" y="274320"/>
                            <a:pt x="207300" y="286512"/>
                          </a:cubicBezTo>
                          <a:cubicBezTo>
                            <a:pt x="227620" y="298704"/>
                            <a:pt x="136180" y="297688"/>
                            <a:pt x="121956" y="329184"/>
                          </a:cubicBezTo>
                          <a:cubicBezTo>
                            <a:pt x="107732" y="360680"/>
                            <a:pt x="114844" y="418084"/>
                            <a:pt x="121956" y="475488"/>
                          </a:cubicBezTo>
                        </a:path>
                      </a:pathLst>
                    </a:custGeom>
                    <a:noFill/>
                    <a:ln w="47625">
                      <a:solidFill>
                        <a:srgbClr val="7030A0"/>
                      </a:solidFill>
                      <a:tailEnd type="stealt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7030A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67FCB28-0867-D2EF-B1ED-0B4230AC3930}"/>
                    </a:ext>
                  </a:extLst>
                </p:cNvPr>
                <p:cNvGrpSpPr/>
                <p:nvPr/>
              </p:nvGrpSpPr>
              <p:grpSpPr>
                <a:xfrm>
                  <a:off x="8472667" y="4875933"/>
                  <a:ext cx="2116501" cy="1342877"/>
                  <a:chOff x="8472667" y="4875933"/>
                  <a:chExt cx="2116501" cy="134287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753DF0C6-803D-E6DB-2D49-503FCB7274F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200528" y="5787130"/>
                        <a:ext cx="388640" cy="4316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21" name="TextBox 420">
                        <a:extLst>
                          <a:ext uri="{FF2B5EF4-FFF2-40B4-BE49-F238E27FC236}">
                            <a16:creationId xmlns:a16="http://schemas.microsoft.com/office/drawing/2014/main" id="{118727FE-79E4-3DEC-7F0E-C0CCE6F30E7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200528" y="5787130"/>
                        <a:ext cx="388640" cy="431680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 r="-3125" b="-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68A9C365-DCA1-D65D-CC18-08F51D3BA6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82843" y="5331231"/>
                        <a:ext cx="388640" cy="4316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22" name="TextBox 421">
                        <a:extLst>
                          <a:ext uri="{FF2B5EF4-FFF2-40B4-BE49-F238E27FC236}">
                            <a16:creationId xmlns:a16="http://schemas.microsoft.com/office/drawing/2014/main" id="{027BB61C-A094-D487-C3DB-C8991D16898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82843" y="5331231"/>
                        <a:ext cx="388640" cy="431680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 l="-3226" r="-6452" b="-882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4FC808C6-30F3-A1CF-4E3B-B8C2C3491AB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72667" y="4875933"/>
                        <a:ext cx="388640" cy="4316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23" name="TextBox 422">
                        <a:extLst>
                          <a:ext uri="{FF2B5EF4-FFF2-40B4-BE49-F238E27FC236}">
                            <a16:creationId xmlns:a16="http://schemas.microsoft.com/office/drawing/2014/main" id="{BFD00709-B094-764F-B5E3-4A503F8C714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72667" y="4875933"/>
                        <a:ext cx="388640" cy="431680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 r="-6452" b="-571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  <p:sp>
        <p:nvSpPr>
          <p:cNvPr id="166" name="Slide Number Placeholder 165">
            <a:extLst>
              <a:ext uri="{FF2B5EF4-FFF2-40B4-BE49-F238E27FC236}">
                <a16:creationId xmlns:a16="http://schemas.microsoft.com/office/drawing/2014/main" id="{9B018159-5838-2C92-08A4-BE09023A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7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AEC4C7-EA4C-AF5C-016D-54D9CC8C1F79}"/>
              </a:ext>
            </a:extLst>
          </p:cNvPr>
          <p:cNvGrpSpPr/>
          <p:nvPr/>
        </p:nvGrpSpPr>
        <p:grpSpPr>
          <a:xfrm>
            <a:off x="1706034" y="764113"/>
            <a:ext cx="7514970" cy="5730393"/>
            <a:chOff x="1646767" y="764113"/>
            <a:chExt cx="7514970" cy="57303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E6576A-0585-E93E-1BC2-F0BC0451E03C}"/>
                </a:ext>
              </a:extLst>
            </p:cNvPr>
            <p:cNvGrpSpPr/>
            <p:nvPr/>
          </p:nvGrpSpPr>
          <p:grpSpPr>
            <a:xfrm>
              <a:off x="1646767" y="764113"/>
              <a:ext cx="2188633" cy="5700856"/>
              <a:chOff x="1646767" y="764113"/>
              <a:chExt cx="2188633" cy="5700856"/>
            </a:xfrm>
          </p:grpSpPr>
          <p:pic>
            <p:nvPicPr>
              <p:cNvPr id="3" name="Picture 2" descr="A grid with red circles&#10;&#10;Description automatically generated">
                <a:extLst>
                  <a:ext uri="{FF2B5EF4-FFF2-40B4-BE49-F238E27FC236}">
                    <a16:creationId xmlns:a16="http://schemas.microsoft.com/office/drawing/2014/main" id="{55A58C22-E5FB-7BD7-6AB5-28B681CE0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6767" y="764113"/>
                <a:ext cx="2188633" cy="1784400"/>
              </a:xfrm>
              <a:prstGeom prst="rect">
                <a:avLst/>
              </a:prstGeom>
            </p:spPr>
          </p:pic>
          <p:pic>
            <p:nvPicPr>
              <p:cNvPr id="5" name="Picture 4" descr="A grid with red and grey circles&#10;&#10;Description automatically generated">
                <a:extLst>
                  <a:ext uri="{FF2B5EF4-FFF2-40B4-BE49-F238E27FC236}">
                    <a16:creationId xmlns:a16="http://schemas.microsoft.com/office/drawing/2014/main" id="{5D646D5B-2D58-400A-6504-56254331D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6768" y="2523114"/>
                <a:ext cx="2188632" cy="1784399"/>
              </a:xfrm>
              <a:prstGeom prst="rect">
                <a:avLst/>
              </a:prstGeom>
            </p:spPr>
          </p:pic>
          <p:pic>
            <p:nvPicPr>
              <p:cNvPr id="7" name="Picture 6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F3B4044F-618A-6FAA-7727-FA037E80B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6767" y="4282111"/>
                <a:ext cx="2188633" cy="218285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23EBB6B-7A27-4538-6704-D46394B841D6}"/>
                </a:ext>
              </a:extLst>
            </p:cNvPr>
            <p:cNvGrpSpPr/>
            <p:nvPr/>
          </p:nvGrpSpPr>
          <p:grpSpPr>
            <a:xfrm>
              <a:off x="3835400" y="778980"/>
              <a:ext cx="1784400" cy="5696525"/>
              <a:chOff x="3835400" y="778980"/>
              <a:chExt cx="1784400" cy="5696525"/>
            </a:xfrm>
          </p:grpSpPr>
          <p:pic>
            <p:nvPicPr>
              <p:cNvPr id="10" name="Picture 9" descr="A grid with red circles&#10;&#10;Description automatically generated">
                <a:extLst>
                  <a:ext uri="{FF2B5EF4-FFF2-40B4-BE49-F238E27FC236}">
                    <a16:creationId xmlns:a16="http://schemas.microsoft.com/office/drawing/2014/main" id="{739EB043-3604-00B5-C856-D60AA85F5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5400" y="778980"/>
                <a:ext cx="1769533" cy="1769533"/>
              </a:xfrm>
              <a:prstGeom prst="rect">
                <a:avLst/>
              </a:prstGeom>
            </p:spPr>
          </p:pic>
          <p:pic>
            <p:nvPicPr>
              <p:cNvPr id="12" name="Picture 11" descr="A grid with red circles&#10;&#10;Description automatically generated">
                <a:extLst>
                  <a:ext uri="{FF2B5EF4-FFF2-40B4-BE49-F238E27FC236}">
                    <a16:creationId xmlns:a16="http://schemas.microsoft.com/office/drawing/2014/main" id="{3C3E679F-0E7B-E2AF-D85E-46073F4BD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5400" y="2537979"/>
                <a:ext cx="1769533" cy="1769533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ell phone screen&#10;&#10;Description automatically generated">
                <a:extLst>
                  <a:ext uri="{FF2B5EF4-FFF2-40B4-BE49-F238E27FC236}">
                    <a16:creationId xmlns:a16="http://schemas.microsoft.com/office/drawing/2014/main" id="{1DFE821E-C7D1-5ED2-7003-2085AC614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5400" y="4292647"/>
                <a:ext cx="1784400" cy="2182858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A15781C-7340-82C7-08DA-1CF0414F7CD8}"/>
                </a:ext>
              </a:extLst>
            </p:cNvPr>
            <p:cNvGrpSpPr/>
            <p:nvPr/>
          </p:nvGrpSpPr>
          <p:grpSpPr>
            <a:xfrm>
              <a:off x="5603898" y="789516"/>
              <a:ext cx="1784400" cy="5692387"/>
              <a:chOff x="5603898" y="789516"/>
              <a:chExt cx="1784400" cy="5692387"/>
            </a:xfrm>
          </p:grpSpPr>
          <p:pic>
            <p:nvPicPr>
              <p:cNvPr id="18" name="Picture 17" descr="A grid with red ovals and black dots&#10;&#10;Description automatically generated">
                <a:extLst>
                  <a:ext uri="{FF2B5EF4-FFF2-40B4-BE49-F238E27FC236}">
                    <a16:creationId xmlns:a16="http://schemas.microsoft.com/office/drawing/2014/main" id="{0D9A00D4-B2F7-BC50-B115-F12E55F28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4933" y="789516"/>
                <a:ext cx="1769533" cy="1769533"/>
              </a:xfrm>
              <a:prstGeom prst="rect">
                <a:avLst/>
              </a:prstGeom>
            </p:spPr>
          </p:pic>
          <p:pic>
            <p:nvPicPr>
              <p:cNvPr id="20" name="Picture 19" descr="A grid with red circles&#10;&#10;Description automatically generated with medium confidence">
                <a:extLst>
                  <a:ext uri="{FF2B5EF4-FFF2-40B4-BE49-F238E27FC236}">
                    <a16:creationId xmlns:a16="http://schemas.microsoft.com/office/drawing/2014/main" id="{1D652DE2-24E3-BBB9-0DCB-F5C0F1294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5968" y="2550583"/>
                <a:ext cx="1769534" cy="1769534"/>
              </a:xfrm>
              <a:prstGeom prst="rect">
                <a:avLst/>
              </a:prstGeom>
            </p:spPr>
          </p:pic>
          <p:pic>
            <p:nvPicPr>
              <p:cNvPr id="26" name="Picture 25" descr="A screenshot of a cell phone screen&#10;&#10;Description automatically generated">
                <a:extLst>
                  <a:ext uri="{FF2B5EF4-FFF2-40B4-BE49-F238E27FC236}">
                    <a16:creationId xmlns:a16="http://schemas.microsoft.com/office/drawing/2014/main" id="{2E20626C-5C2B-F59E-C09B-0CA4D893C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03898" y="4299045"/>
                <a:ext cx="1784400" cy="2182858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EAA267-B9A2-EE55-6485-6C4AF8C0F0E3}"/>
                </a:ext>
              </a:extLst>
            </p:cNvPr>
            <p:cNvGrpSpPr/>
            <p:nvPr/>
          </p:nvGrpSpPr>
          <p:grpSpPr>
            <a:xfrm>
              <a:off x="7374465" y="800051"/>
              <a:ext cx="1787272" cy="5694455"/>
              <a:chOff x="7374465" y="800051"/>
              <a:chExt cx="1787272" cy="5694455"/>
            </a:xfrm>
          </p:grpSpPr>
          <p:pic>
            <p:nvPicPr>
              <p:cNvPr id="22" name="Picture 21" descr="A grid of white squares with black dots&#10;&#10;Description automatically generated">
                <a:extLst>
                  <a:ext uri="{FF2B5EF4-FFF2-40B4-BE49-F238E27FC236}">
                    <a16:creationId xmlns:a16="http://schemas.microsoft.com/office/drawing/2014/main" id="{E77AD340-D67E-526C-753B-6727D5070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74465" y="800051"/>
                <a:ext cx="1769534" cy="1769534"/>
              </a:xfrm>
              <a:prstGeom prst="rect">
                <a:avLst/>
              </a:prstGeom>
            </p:spPr>
          </p:pic>
          <p:pic>
            <p:nvPicPr>
              <p:cNvPr id="24" name="Picture 23" descr="A grid with lines and dots&#10;&#10;Description automatically generated">
                <a:extLst>
                  <a:ext uri="{FF2B5EF4-FFF2-40B4-BE49-F238E27FC236}">
                    <a16:creationId xmlns:a16="http://schemas.microsoft.com/office/drawing/2014/main" id="{B7B6D029-B484-95A8-1650-D954A5E94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4466" y="2559049"/>
                <a:ext cx="1769533" cy="1769533"/>
              </a:xfrm>
              <a:prstGeom prst="rect">
                <a:avLst/>
              </a:prstGeom>
            </p:spPr>
          </p:pic>
          <p:pic>
            <p:nvPicPr>
              <p:cNvPr id="28" name="Picture 2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42D075A-863C-6566-1DD1-1672DE841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77337" y="4311648"/>
                <a:ext cx="1784400" cy="21828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0944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2B53-477E-352E-B499-1BA25A4C9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Polaritons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3C2942-CC66-1784-8401-75B6364A7DA0}"/>
              </a:ext>
            </a:extLst>
          </p:cNvPr>
          <p:cNvGrpSpPr/>
          <p:nvPr/>
        </p:nvGrpSpPr>
        <p:grpSpPr>
          <a:xfrm>
            <a:off x="1467546" y="1619161"/>
            <a:ext cx="4153013" cy="4162262"/>
            <a:chOff x="6376334" y="1197790"/>
            <a:chExt cx="4153013" cy="41622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78BA3D-AB74-F6FF-CFE7-9653387A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6334" y="1197790"/>
              <a:ext cx="4153013" cy="41622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DD245D-5756-B1A5-379A-052C8FE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1465" y="3958589"/>
              <a:ext cx="1072809" cy="3576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C639F5-E90E-1258-4A0C-8A76E182F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00921" y="3958589"/>
              <a:ext cx="495142" cy="35760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4BA45C7-D5D1-D26F-2527-364A19982853}"/>
              </a:ext>
            </a:extLst>
          </p:cNvPr>
          <p:cNvSpPr txBox="1"/>
          <p:nvPr/>
        </p:nvSpPr>
        <p:spPr>
          <a:xfrm>
            <a:off x="926272" y="1003642"/>
            <a:ext cx="523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udy Old Style" panose="02020502050305020303" pitchFamily="18" charset="77"/>
              </a:rPr>
              <a:t>Polaritons: </a:t>
            </a:r>
            <a:r>
              <a:rPr lang="en-US" sz="2400" dirty="0">
                <a:solidFill>
                  <a:srgbClr val="FF6B5A"/>
                </a:solidFill>
                <a:latin typeface="Goudy Old Style" panose="02020502050305020303" pitchFamily="18" charset="77"/>
              </a:rPr>
              <a:t>Exciton</a:t>
            </a:r>
            <a:r>
              <a:rPr lang="en-US" sz="2400" dirty="0">
                <a:latin typeface="Goudy Old Style" panose="02020502050305020303" pitchFamily="18" charset="77"/>
              </a:rPr>
              <a:t>-</a:t>
            </a:r>
            <a:r>
              <a:rPr lang="en-US" sz="2400" dirty="0">
                <a:solidFill>
                  <a:srgbClr val="FFDB41"/>
                </a:solidFill>
                <a:latin typeface="Goudy Old Style" panose="02020502050305020303" pitchFamily="18" charset="77"/>
              </a:rPr>
              <a:t>Photon</a:t>
            </a:r>
            <a:r>
              <a:rPr lang="en-US" sz="2400" dirty="0">
                <a:latin typeface="Goudy Old Style" panose="02020502050305020303" pitchFamily="18" charset="77"/>
              </a:rPr>
              <a:t> Hybridization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B4389-205F-F013-DEF7-A9A51FB0CB82}"/>
              </a:ext>
            </a:extLst>
          </p:cNvPr>
          <p:cNvSpPr/>
          <p:nvPr/>
        </p:nvSpPr>
        <p:spPr>
          <a:xfrm>
            <a:off x="2403073" y="1639441"/>
            <a:ext cx="318490" cy="321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CBBE18-9B4B-C37D-81FE-CBCCFF414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272" y="4138169"/>
            <a:ext cx="3639549" cy="13977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B0FE68-E0AB-E37E-780F-99CFCCB0E37C}"/>
              </a:ext>
            </a:extLst>
          </p:cNvPr>
          <p:cNvGrpSpPr/>
          <p:nvPr/>
        </p:nvGrpSpPr>
        <p:grpSpPr>
          <a:xfrm>
            <a:off x="5878484" y="1513043"/>
            <a:ext cx="5634045" cy="1206789"/>
            <a:chOff x="3039923" y="1551870"/>
            <a:chExt cx="5634045" cy="120678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7DEE5C-F62E-6CE5-5197-9CE37BD4B79F}"/>
                </a:ext>
              </a:extLst>
            </p:cNvPr>
            <p:cNvGrpSpPr/>
            <p:nvPr/>
          </p:nvGrpSpPr>
          <p:grpSpPr>
            <a:xfrm>
              <a:off x="3039923" y="1551870"/>
              <a:ext cx="5634045" cy="1206789"/>
              <a:chOff x="3039923" y="1551870"/>
              <a:chExt cx="5634045" cy="120678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DDA5DE5-F1CA-4667-367E-B3961B965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9923" y="1900138"/>
                <a:ext cx="5634045" cy="85852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A3E3F9-550F-2C01-0533-1E438E8DADFC}"/>
                  </a:ext>
                </a:extLst>
              </p:cNvPr>
              <p:cNvSpPr txBox="1"/>
              <p:nvPr/>
            </p:nvSpPr>
            <p:spPr>
              <a:xfrm>
                <a:off x="4356215" y="1551870"/>
                <a:ext cx="31960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effectLst/>
                    <a:latin typeface="Goudy Old Style" panose="02020502050305020303" pitchFamily="18" charset="77"/>
                  </a:rPr>
                  <a:t>Jaynes-Cummings (JC) Model </a:t>
                </a:r>
                <a:endParaRPr lang="en-US" sz="2000" dirty="0">
                  <a:latin typeface="Goudy Old Style" panose="02020502050305020303" pitchFamily="18" charset="77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B32EFB-0B7F-58A5-BE45-7519825640FC}"/>
                </a:ext>
              </a:extLst>
            </p:cNvPr>
            <p:cNvSpPr/>
            <p:nvPr/>
          </p:nvSpPr>
          <p:spPr>
            <a:xfrm>
              <a:off x="3234508" y="2013100"/>
              <a:ext cx="5439460" cy="639800"/>
            </a:xfrm>
            <a:prstGeom prst="rect">
              <a:avLst/>
            </a:prstGeom>
            <a:noFill/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888C4C6-6F5F-7641-386F-89F3383A8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628" y="2885996"/>
            <a:ext cx="3166058" cy="739275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BE954A-0E4B-46A6-8C15-133EA376B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3592" y="3539303"/>
            <a:ext cx="3166058" cy="3219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B72F49-0B20-6F51-0E7E-9E9654BA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C851-5980-2E9D-4FFC-6364B00F6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experiments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F28B4D-9292-1163-7E7B-1A7F10C13FF2}"/>
              </a:ext>
            </a:extLst>
          </p:cNvPr>
          <p:cNvGrpSpPr/>
          <p:nvPr/>
        </p:nvGrpSpPr>
        <p:grpSpPr>
          <a:xfrm>
            <a:off x="6690284" y="775069"/>
            <a:ext cx="4515185" cy="2728604"/>
            <a:chOff x="6690284" y="927474"/>
            <a:chExt cx="4515185" cy="2728604"/>
          </a:xfrm>
        </p:grpSpPr>
        <p:pic>
          <p:nvPicPr>
            <p:cNvPr id="5" name="Picture 4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014664D2-3D2D-AE1B-71CB-6E4050CAA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0286" y="927474"/>
              <a:ext cx="4515183" cy="7758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498E99-A219-FF5F-B9DE-00F1C8BE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0286" y="1703295"/>
              <a:ext cx="4140780" cy="489914"/>
            </a:xfrm>
            <a:prstGeom prst="rect">
              <a:avLst/>
            </a:prstGeom>
          </p:spPr>
        </p:pic>
        <p:pic>
          <p:nvPicPr>
            <p:cNvPr id="9" name="Picture 8" descr="A close-up of several spirals&#10;&#10;Description automatically generated">
              <a:extLst>
                <a:ext uri="{FF2B5EF4-FFF2-40B4-BE49-F238E27FC236}">
                  <a16:creationId xmlns:a16="http://schemas.microsoft.com/office/drawing/2014/main" id="{021D2DD4-DC43-97B2-5534-C967A824C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9982" y="2132168"/>
              <a:ext cx="946897" cy="1508021"/>
            </a:xfrm>
            <a:prstGeom prst="rect">
              <a:avLst/>
            </a:prstGeom>
          </p:spPr>
        </p:pic>
        <p:pic>
          <p:nvPicPr>
            <p:cNvPr id="11" name="Picture 10" descr="A graph of a red line&#10;&#10;Description automatically generated">
              <a:extLst>
                <a:ext uri="{FF2B5EF4-FFF2-40B4-BE49-F238E27FC236}">
                  <a16:creationId xmlns:a16="http://schemas.microsoft.com/office/drawing/2014/main" id="{79625ABA-857C-7655-1E39-A2FF55AD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5803" y="2148057"/>
              <a:ext cx="1879666" cy="1508021"/>
            </a:xfrm>
            <a:prstGeom prst="rect">
              <a:avLst/>
            </a:prstGeom>
          </p:spPr>
        </p:pic>
        <p:pic>
          <p:nvPicPr>
            <p:cNvPr id="13" name="Picture 12" descr="A close-up of a screen&#10;&#10;Description automatically generated">
              <a:extLst>
                <a:ext uri="{FF2B5EF4-FFF2-40B4-BE49-F238E27FC236}">
                  <a16:creationId xmlns:a16="http://schemas.microsoft.com/office/drawing/2014/main" id="{41D36FBD-DCE0-2D05-1724-8F32AFD9D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0284" y="2278903"/>
              <a:ext cx="1637007" cy="129564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6670AA-CAA5-111F-19C6-4F409B048A66}"/>
              </a:ext>
            </a:extLst>
          </p:cNvPr>
          <p:cNvGrpSpPr/>
          <p:nvPr/>
        </p:nvGrpSpPr>
        <p:grpSpPr>
          <a:xfrm>
            <a:off x="6593301" y="3761223"/>
            <a:ext cx="4612166" cy="2657904"/>
            <a:chOff x="6593301" y="3761223"/>
            <a:chExt cx="4612166" cy="2657904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795D5F-5EC9-5AB7-245C-613FF131A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284" y="3761223"/>
              <a:ext cx="4515183" cy="9035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5764D2-DD8A-5C40-FCE1-B6A998A4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5745" y="4609372"/>
              <a:ext cx="4464260" cy="363539"/>
            </a:xfrm>
            <a:prstGeom prst="rect">
              <a:avLst/>
            </a:prstGeom>
          </p:spPr>
        </p:pic>
        <p:pic>
          <p:nvPicPr>
            <p:cNvPr id="15" name="Picture 14" descr="A diagram of a polymer barrier&#10;&#10;Description automatically generated">
              <a:extLst>
                <a:ext uri="{FF2B5EF4-FFF2-40B4-BE49-F238E27FC236}">
                  <a16:creationId xmlns:a16="http://schemas.microsoft.com/office/drawing/2014/main" id="{7B1CDE32-61F8-0DE1-A9E4-6DE532A9B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3301" y="5089571"/>
              <a:ext cx="2834486" cy="1243862"/>
            </a:xfrm>
            <a:prstGeom prst="rect">
              <a:avLst/>
            </a:prstGeom>
          </p:spPr>
        </p:pic>
        <p:pic>
          <p:nvPicPr>
            <p:cNvPr id="17" name="Picture 16" descr="A diagram of a pump energy&#10;&#10;Description automatically generated">
              <a:extLst>
                <a:ext uri="{FF2B5EF4-FFF2-40B4-BE49-F238E27FC236}">
                  <a16:creationId xmlns:a16="http://schemas.microsoft.com/office/drawing/2014/main" id="{14FF8F6C-7B73-46B0-B699-E2B641FB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87367" y="5089571"/>
              <a:ext cx="1764316" cy="132955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FA45F6-E576-F7FD-67D8-67CE513B8372}"/>
              </a:ext>
            </a:extLst>
          </p:cNvPr>
          <p:cNvGrpSpPr/>
          <p:nvPr/>
        </p:nvGrpSpPr>
        <p:grpSpPr>
          <a:xfrm>
            <a:off x="263630" y="913629"/>
            <a:ext cx="6052251" cy="2590044"/>
            <a:chOff x="263630" y="913629"/>
            <a:chExt cx="6190803" cy="2552568"/>
          </a:xfrm>
        </p:grpSpPr>
        <p:pic>
          <p:nvPicPr>
            <p:cNvPr id="20" name="Picture 19" descr="A close-up of a sign&#10;&#10;Description automatically generated">
              <a:extLst>
                <a:ext uri="{FF2B5EF4-FFF2-40B4-BE49-F238E27FC236}">
                  <a16:creationId xmlns:a16="http://schemas.microsoft.com/office/drawing/2014/main" id="{08DD7D78-D1D8-0F3A-4C98-887F9258E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3630" y="913629"/>
              <a:ext cx="6190803" cy="894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0626EA-2FB9-A098-0798-BE7CCE548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3118" y="1860146"/>
              <a:ext cx="1758918" cy="1601117"/>
            </a:xfrm>
            <a:prstGeom prst="rect">
              <a:avLst/>
            </a:prstGeom>
          </p:spPr>
        </p:pic>
        <p:pic>
          <p:nvPicPr>
            <p:cNvPr id="25" name="Picture 24" descr="A diagram of a scientific experiment&#10;&#10;Description automatically generated">
              <a:extLst>
                <a:ext uri="{FF2B5EF4-FFF2-40B4-BE49-F238E27FC236}">
                  <a16:creationId xmlns:a16="http://schemas.microsoft.com/office/drawing/2014/main" id="{B60EFE58-3A49-A908-342E-BC8F5CCBB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59344" y="1855210"/>
              <a:ext cx="1871041" cy="1610987"/>
            </a:xfrm>
            <a:prstGeom prst="rect">
              <a:avLst/>
            </a:prstGeom>
          </p:spPr>
        </p:pic>
        <p:pic>
          <p:nvPicPr>
            <p:cNvPr id="27" name="Picture 26" descr="A graph of a graph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0995450C-EB4B-2395-417B-FB877862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39666" y="1860146"/>
              <a:ext cx="2006387" cy="159977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616EBA-7BDA-0365-6171-DA7072310AC5}"/>
              </a:ext>
            </a:extLst>
          </p:cNvPr>
          <p:cNvGrpSpPr/>
          <p:nvPr/>
        </p:nvGrpSpPr>
        <p:grpSpPr>
          <a:xfrm>
            <a:off x="263630" y="3761223"/>
            <a:ext cx="6149238" cy="2670782"/>
            <a:chOff x="263630" y="3761223"/>
            <a:chExt cx="6149238" cy="267078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B4CEDB8-1FFD-5A1B-2AFB-41F9FF999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3630" y="3761223"/>
              <a:ext cx="6053282" cy="61213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A6FFA0-4EC3-565A-58E1-07528FB5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3630" y="4373353"/>
              <a:ext cx="4515183" cy="291825"/>
            </a:xfrm>
            <a:prstGeom prst="rect">
              <a:avLst/>
            </a:prstGeom>
          </p:spPr>
        </p:pic>
        <p:pic>
          <p:nvPicPr>
            <p:cNvPr id="34" name="Picture 33" descr="A diagram of a signal&#10;&#10;Description automatically generated">
              <a:extLst>
                <a:ext uri="{FF2B5EF4-FFF2-40B4-BE49-F238E27FC236}">
                  <a16:creationId xmlns:a16="http://schemas.microsoft.com/office/drawing/2014/main" id="{EDBF05D8-F3D4-BD82-18BE-B21D2F45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1340" y="4730397"/>
              <a:ext cx="3300280" cy="1504149"/>
            </a:xfrm>
            <a:prstGeom prst="rect">
              <a:avLst/>
            </a:prstGeom>
          </p:spPr>
        </p:pic>
        <p:pic>
          <p:nvPicPr>
            <p:cNvPr id="36" name="Picture 35" descr="A close-up of a heat wave&#10;&#10;Description automatically generated">
              <a:extLst>
                <a:ext uri="{FF2B5EF4-FFF2-40B4-BE49-F238E27FC236}">
                  <a16:creationId xmlns:a16="http://schemas.microsoft.com/office/drawing/2014/main" id="{62038344-346E-7E92-F2FD-E2B0D19EB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651712" y="4728605"/>
              <a:ext cx="2761156" cy="17034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6C8A3-0803-AB45-FD1F-6D94E6C6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0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38E5-57E6-DAFC-7C3E-120D16C7F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Polaron decoupling in organic polaritons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4F8A9-BCB2-94C4-768A-3F5E43A8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87" y="2554165"/>
            <a:ext cx="4635637" cy="3647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8A9A66-2E7C-91A2-7716-074C84ADB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1" y="743073"/>
            <a:ext cx="5780596" cy="1767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5DF5E4-E345-69F1-ABF9-4E3C5A3B3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757" y="743073"/>
            <a:ext cx="5574389" cy="55920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5BFC1-0421-9545-96E8-0AA35A8C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9872-CB10-0CCB-9914-AEF32FF0D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77"/>
              </a:rPr>
              <a:t>2DES 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setup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EFC072-5FFD-97F6-F91D-B15DCE2B8ADA}"/>
              </a:ext>
            </a:extLst>
          </p:cNvPr>
          <p:cNvGrpSpPr/>
          <p:nvPr/>
        </p:nvGrpSpPr>
        <p:grpSpPr>
          <a:xfrm>
            <a:off x="3381389" y="2285808"/>
            <a:ext cx="2806724" cy="1970268"/>
            <a:chOff x="4255229" y="2170889"/>
            <a:chExt cx="2699523" cy="18737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2F46C0-6FCB-687E-4C86-5444DBB8D911}"/>
                </a:ext>
              </a:extLst>
            </p:cNvPr>
            <p:cNvGrpSpPr/>
            <p:nvPr/>
          </p:nvGrpSpPr>
          <p:grpSpPr>
            <a:xfrm>
              <a:off x="4255229" y="2170889"/>
              <a:ext cx="1715908" cy="1873712"/>
              <a:chOff x="8727272" y="1035900"/>
              <a:chExt cx="1715908" cy="187371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BA851A-EB82-8DBC-766C-9F6B68B8E29D}"/>
                  </a:ext>
                </a:extLst>
              </p:cNvPr>
              <p:cNvGrpSpPr/>
              <p:nvPr/>
            </p:nvGrpSpPr>
            <p:grpSpPr>
              <a:xfrm>
                <a:off x="8795970" y="1207323"/>
                <a:ext cx="1362583" cy="1405278"/>
                <a:chOff x="892238" y="3290225"/>
                <a:chExt cx="2461141" cy="259718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6F314963-3255-1FB6-BA34-983C78258BB2}"/>
                    </a:ext>
                  </a:extLst>
                </p:cNvPr>
                <p:cNvGrpSpPr/>
                <p:nvPr/>
              </p:nvGrpSpPr>
              <p:grpSpPr>
                <a:xfrm>
                  <a:off x="2771480" y="4095918"/>
                  <a:ext cx="581899" cy="307669"/>
                  <a:chOff x="2386159" y="3116156"/>
                  <a:chExt cx="734306" cy="383182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E7A7010B-029B-CF07-5FA1-A34E8E5D3B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506010A-44EC-A5E3-FDF8-91560E48E05F}"/>
                      </a:ext>
                    </a:extLst>
                  </p:cNvPr>
                  <p:cNvSpPr/>
                  <p:nvPr/>
                </p:nvSpPr>
                <p:spPr>
                  <a:xfrm>
                    <a:off x="2856695" y="3116156"/>
                    <a:ext cx="263770" cy="281352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FE04C43D-04EE-D305-85F6-EEB6777AFF5E}"/>
                    </a:ext>
                  </a:extLst>
                </p:cNvPr>
                <p:cNvGrpSpPr/>
                <p:nvPr/>
              </p:nvGrpSpPr>
              <p:grpSpPr>
                <a:xfrm>
                  <a:off x="1840449" y="5063731"/>
                  <a:ext cx="305713" cy="823681"/>
                  <a:chOff x="1211279" y="4321492"/>
                  <a:chExt cx="385783" cy="1025839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3FD2B7C-72CD-9039-1308-68B92530B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51853FB-E089-724F-C54A-9AA54F738C1A}"/>
                      </a:ext>
                    </a:extLst>
                  </p:cNvPr>
                  <p:cNvSpPr/>
                  <p:nvPr/>
                </p:nvSpPr>
                <p:spPr>
                  <a:xfrm>
                    <a:off x="1211279" y="5065977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6B5A"/>
                      </a:solidFill>
                    </a:endParaRPr>
                  </a:p>
                </p:txBody>
              </p: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5801858B-6FFE-5F36-B454-E33B98A2B648}"/>
                    </a:ext>
                  </a:extLst>
                </p:cNvPr>
                <p:cNvGrpSpPr/>
                <p:nvPr/>
              </p:nvGrpSpPr>
              <p:grpSpPr>
                <a:xfrm>
                  <a:off x="1316722" y="3842321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84C5857-5441-781E-C769-D1F28EDDD2CC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01BB885A-DB26-6C2F-F34B-327FF7615171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4953ECF6-CB07-35A3-B4DC-1B9289AF5F59}"/>
                    </a:ext>
                  </a:extLst>
                </p:cNvPr>
                <p:cNvGrpSpPr/>
                <p:nvPr/>
              </p:nvGrpSpPr>
              <p:grpSpPr>
                <a:xfrm>
                  <a:off x="892238" y="4771534"/>
                  <a:ext cx="932360" cy="576590"/>
                  <a:chOff x="14719" y="3957582"/>
                  <a:chExt cx="1176558" cy="718104"/>
                </a:xfrm>
              </p:grpSpPr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6FEAC303-05FD-AEB9-3886-DCC30475D9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684" y="3957582"/>
                    <a:ext cx="815593" cy="393402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C135AFB2-29BA-9D12-AF92-0429EE16E9AE}"/>
                      </a:ext>
                    </a:extLst>
                  </p:cNvPr>
                  <p:cNvSpPr/>
                  <p:nvPr/>
                </p:nvSpPr>
                <p:spPr>
                  <a:xfrm>
                    <a:off x="14719" y="4166162"/>
                    <a:ext cx="483496" cy="50952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6B5A"/>
                      </a:solidFill>
                    </a:endParaRPr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0F029BC-12D7-04B7-05EE-77C5B7C79A9F}"/>
                    </a:ext>
                  </a:extLst>
                </p:cNvPr>
                <p:cNvGrpSpPr/>
                <p:nvPr/>
              </p:nvGrpSpPr>
              <p:grpSpPr>
                <a:xfrm>
                  <a:off x="2651247" y="4963123"/>
                  <a:ext cx="673443" cy="660950"/>
                  <a:chOff x="2234436" y="4196192"/>
                  <a:chExt cx="849827" cy="823169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516DB74A-26E5-0E1B-EBBA-60DB4E4BFF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6E51291E-FEC1-FE30-1DA7-DE4EF78EAAD3}"/>
                      </a:ext>
                    </a:extLst>
                  </p:cNvPr>
                  <p:cNvSpPr/>
                  <p:nvPr/>
                </p:nvSpPr>
                <p:spPr>
                  <a:xfrm>
                    <a:off x="2820493" y="4738007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289B7827-CF2E-8CA0-07F3-A924357C2A28}"/>
                    </a:ext>
                  </a:extLst>
                </p:cNvPr>
                <p:cNvGrpSpPr/>
                <p:nvPr/>
              </p:nvGrpSpPr>
              <p:grpSpPr>
                <a:xfrm>
                  <a:off x="2207615" y="3290225"/>
                  <a:ext cx="209024" cy="810011"/>
                  <a:chOff x="1674614" y="2112713"/>
                  <a:chExt cx="263770" cy="1008815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5660DF80-33A5-B6EA-A0E7-FD1696F8A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70152449-409B-6B2B-0ACA-F1A992F8ED57}"/>
                      </a:ext>
                    </a:extLst>
                  </p:cNvPr>
                  <p:cNvSpPr/>
                  <p:nvPr/>
                </p:nvSpPr>
                <p:spPr>
                  <a:xfrm>
                    <a:off x="1674614" y="2112713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90BE4B7-F59C-93D7-F32B-4A81818E957B}"/>
                    </a:ext>
                  </a:extLst>
                </p:cNvPr>
                <p:cNvGrpSpPr/>
                <p:nvPr/>
              </p:nvGrpSpPr>
              <p:grpSpPr>
                <a:xfrm>
                  <a:off x="1804297" y="4105127"/>
                  <a:ext cx="999529" cy="982285"/>
                  <a:chOff x="2454791" y="902046"/>
                  <a:chExt cx="1531345" cy="1486569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8E522AB5-55D0-25B6-9254-9E66AD348447}"/>
                      </a:ext>
                    </a:extLst>
                  </p:cNvPr>
                  <p:cNvGrpSpPr/>
                  <p:nvPr/>
                </p:nvGrpSpPr>
                <p:grpSpPr>
                  <a:xfrm>
                    <a:off x="2769618" y="1256107"/>
                    <a:ext cx="919200" cy="822833"/>
                    <a:chOff x="2175692" y="2431669"/>
                    <a:chExt cx="919200" cy="822833"/>
                  </a:xfrm>
                </p:grpSpPr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0D8D8F4C-8773-8810-70DC-848CB318583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89285" y="3254502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ED83801F-A9F0-264B-21BC-4896E5A80A8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5692" y="2431669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FECC8AF9-2628-54BE-06E6-6132ED9CFD06}"/>
                      </a:ext>
                    </a:extLst>
                  </p:cNvPr>
                  <p:cNvSpPr/>
                  <p:nvPr/>
                </p:nvSpPr>
                <p:spPr>
                  <a:xfrm>
                    <a:off x="2454791" y="902046"/>
                    <a:ext cx="1531345" cy="1486569"/>
                  </a:xfrm>
                  <a:prstGeom prst="ellipse">
                    <a:avLst/>
                  </a:prstGeom>
                  <a:noFill/>
                  <a:ln w="412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99D83B7-AF9E-2908-F480-845D0CA34D9D}"/>
                  </a:ext>
                </a:extLst>
              </p:cNvPr>
              <p:cNvSpPr/>
              <p:nvPr/>
            </p:nvSpPr>
            <p:spPr>
              <a:xfrm>
                <a:off x="10293010" y="2050035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E4246D5-E15D-4B84-ADED-395FB80D60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54298" y="1980050"/>
                <a:ext cx="438712" cy="11423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E68A0FC-5B11-3DE4-4C85-6187EBD57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59503" y="1770805"/>
                <a:ext cx="441418" cy="10404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A98C387-5918-61B7-DF9E-A738A89245E1}"/>
                  </a:ext>
                </a:extLst>
              </p:cNvPr>
              <p:cNvSpPr/>
              <p:nvPr/>
            </p:nvSpPr>
            <p:spPr>
              <a:xfrm>
                <a:off x="8727272" y="167790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A03CA5E-2113-BD82-99D6-8706B9536B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17760" y="2187551"/>
                <a:ext cx="63771" cy="57351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47C7CD3-83FA-5702-EE70-283DF2376424}"/>
                  </a:ext>
                </a:extLst>
              </p:cNvPr>
              <p:cNvSpPr/>
              <p:nvPr/>
            </p:nvSpPr>
            <p:spPr>
              <a:xfrm>
                <a:off x="9617760" y="2754340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A584D9B-1BC9-BC8F-3007-E8790838B5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1946" y="1255320"/>
                <a:ext cx="308247" cy="42161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57D953A-6BCD-8EB9-7270-555D5359569A}"/>
                  </a:ext>
                </a:extLst>
              </p:cNvPr>
              <p:cNvSpPr/>
              <p:nvPr/>
            </p:nvSpPr>
            <p:spPr>
              <a:xfrm>
                <a:off x="10009723" y="113558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642041B-D9F7-C68A-B7B9-C24000FA16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42472" y="1158469"/>
                <a:ext cx="288083" cy="5082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47B210F-FCBC-A92B-F4D1-8AF1644B7B36}"/>
                  </a:ext>
                </a:extLst>
              </p:cNvPr>
              <p:cNvSpPr/>
              <p:nvPr/>
            </p:nvSpPr>
            <p:spPr>
              <a:xfrm>
                <a:off x="9051652" y="1035900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8A80B62-B651-FF23-0508-D3244DBA98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61428" y="2119253"/>
                <a:ext cx="326598" cy="4667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4E8A7FE-A3AD-68BF-1DE6-6290CFBFEBFA}"/>
                  </a:ext>
                </a:extLst>
              </p:cNvPr>
              <p:cNvSpPr/>
              <p:nvPr/>
            </p:nvSpPr>
            <p:spPr>
              <a:xfrm>
                <a:off x="8955896" y="256123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F0EF04-B7CF-C1E6-44D6-18C265CFA50C}"/>
                </a:ext>
              </a:extLst>
            </p:cNvPr>
            <p:cNvGrpSpPr/>
            <p:nvPr/>
          </p:nvGrpSpPr>
          <p:grpSpPr>
            <a:xfrm>
              <a:off x="5650955" y="2389643"/>
              <a:ext cx="1303797" cy="1438794"/>
              <a:chOff x="6379539" y="4125417"/>
              <a:chExt cx="1303797" cy="143879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85D14C2-CEA9-29FD-AAED-D1BA20DC35A9}"/>
                  </a:ext>
                </a:extLst>
              </p:cNvPr>
              <p:cNvGrpSpPr/>
              <p:nvPr/>
            </p:nvGrpSpPr>
            <p:grpSpPr>
              <a:xfrm rot="12424821">
                <a:off x="6379539" y="4125417"/>
                <a:ext cx="1303797" cy="1438794"/>
                <a:chOff x="1120955" y="2157776"/>
                <a:chExt cx="2392778" cy="2544459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BA27F0E-C665-9014-2191-C18E0803439C}"/>
                    </a:ext>
                  </a:extLst>
                </p:cNvPr>
                <p:cNvGrpSpPr/>
                <p:nvPr/>
              </p:nvGrpSpPr>
              <p:grpSpPr>
                <a:xfrm>
                  <a:off x="2917784" y="2930183"/>
                  <a:ext cx="595949" cy="305457"/>
                  <a:chOff x="2386159" y="3118911"/>
                  <a:chExt cx="752036" cy="380427"/>
                </a:xfrm>
              </p:grpSpPr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8CC89E8-DD6E-6C63-93FB-AB7EA31238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49FFA24C-847C-C903-022F-45D37E3E68C6}"/>
                      </a:ext>
                    </a:extLst>
                  </p:cNvPr>
                  <p:cNvSpPr/>
                  <p:nvPr/>
                </p:nvSpPr>
                <p:spPr>
                  <a:xfrm>
                    <a:off x="2816916" y="3118911"/>
                    <a:ext cx="321279" cy="309765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3C253AB-A51F-E3C7-E3A1-3F6FE2EAEB84}"/>
                    </a:ext>
                  </a:extLst>
                </p:cNvPr>
                <p:cNvGrpSpPr/>
                <p:nvPr/>
              </p:nvGrpSpPr>
              <p:grpSpPr>
                <a:xfrm>
                  <a:off x="1969293" y="3895774"/>
                  <a:ext cx="323168" cy="806461"/>
                  <a:chOff x="1189251" y="4321492"/>
                  <a:chExt cx="407811" cy="1004395"/>
                </a:xfrm>
              </p:grpSpPr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CC902E26-249A-27B3-B3DC-6C88800B62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D4C60BE1-A019-CB79-4267-405E4C5734A4}"/>
                      </a:ext>
                    </a:extLst>
                  </p:cNvPr>
                  <p:cNvSpPr/>
                  <p:nvPr/>
                </p:nvSpPr>
                <p:spPr>
                  <a:xfrm>
                    <a:off x="1189251" y="5012338"/>
                    <a:ext cx="329901" cy="313549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2DBC7C5-9C9C-99C7-B2CA-D1D973627E78}"/>
                    </a:ext>
                  </a:extLst>
                </p:cNvPr>
                <p:cNvGrpSpPr/>
                <p:nvPr/>
              </p:nvGrpSpPr>
              <p:grpSpPr>
                <a:xfrm>
                  <a:off x="1539573" y="2729238"/>
                  <a:ext cx="486333" cy="401924"/>
                  <a:chOff x="646977" y="2868654"/>
                  <a:chExt cx="613711" cy="500572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D15CDC6E-12B3-FD00-F0F8-DD7539D7A93D}"/>
                      </a:ext>
                    </a:extLst>
                  </p:cNvPr>
                  <p:cNvCxnSpPr/>
                  <p:nvPr/>
                </p:nvCxnSpPr>
                <p:spPr>
                  <a:xfrm>
                    <a:off x="746094" y="2982368"/>
                    <a:ext cx="514594" cy="386858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26DF13B-5355-086D-04FA-9FE61E72B9D0}"/>
                      </a:ext>
                    </a:extLst>
                  </p:cNvPr>
                  <p:cNvSpPr/>
                  <p:nvPr/>
                </p:nvSpPr>
                <p:spPr>
                  <a:xfrm>
                    <a:off x="646977" y="2868654"/>
                    <a:ext cx="211527" cy="21899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113BD8F-F55B-6ED5-EAB9-9C70C1116CBF}"/>
                    </a:ext>
                  </a:extLst>
                </p:cNvPr>
                <p:cNvGrpSpPr/>
                <p:nvPr/>
              </p:nvGrpSpPr>
              <p:grpSpPr>
                <a:xfrm>
                  <a:off x="1120955" y="3603592"/>
                  <a:ext cx="849944" cy="497427"/>
                  <a:chOff x="118720" y="3957582"/>
                  <a:chExt cx="1072557" cy="619510"/>
                </a:xfrm>
              </p:grpSpPr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34D7A408-7C63-4FC5-5FC4-71C7ABE27A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684" y="3957582"/>
                    <a:ext cx="815593" cy="393402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BD832191-D325-3145-9801-78651E20DEDD}"/>
                      </a:ext>
                    </a:extLst>
                  </p:cNvPr>
                  <p:cNvSpPr/>
                  <p:nvPr/>
                </p:nvSpPr>
                <p:spPr>
                  <a:xfrm>
                    <a:off x="118720" y="4188353"/>
                    <a:ext cx="429466" cy="388739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39AC8880-ADCF-837E-0BAC-33AF608FE062}"/>
                    </a:ext>
                  </a:extLst>
                </p:cNvPr>
                <p:cNvGrpSpPr/>
                <p:nvPr/>
              </p:nvGrpSpPr>
              <p:grpSpPr>
                <a:xfrm>
                  <a:off x="2797553" y="3795168"/>
                  <a:ext cx="605156" cy="585114"/>
                  <a:chOff x="2234436" y="4196192"/>
                  <a:chExt cx="763654" cy="728722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45AFC15C-77C2-75E8-C356-774C8C0E9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49B9EA65-24BB-EAB8-8A6A-10FB4E9435D8}"/>
                      </a:ext>
                    </a:extLst>
                  </p:cNvPr>
                  <p:cNvSpPr/>
                  <p:nvPr/>
                </p:nvSpPr>
                <p:spPr>
                  <a:xfrm>
                    <a:off x="2771364" y="4702412"/>
                    <a:ext cx="226726" cy="22250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4CF4E5D-2B1E-200A-6A31-7F6CF0773160}"/>
                    </a:ext>
                  </a:extLst>
                </p:cNvPr>
                <p:cNvGrpSpPr/>
                <p:nvPr/>
              </p:nvGrpSpPr>
              <p:grpSpPr>
                <a:xfrm>
                  <a:off x="2365903" y="2157776"/>
                  <a:ext cx="222626" cy="774512"/>
                  <a:chOff x="1689737" y="2156925"/>
                  <a:chExt cx="280935" cy="964603"/>
                </a:xfrm>
              </p:grpSpPr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8F83D3A-FE6B-21EB-8D4A-09565B0CE0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810CF604-D3C1-0F68-34A7-37E9D3D60B9D}"/>
                      </a:ext>
                    </a:extLst>
                  </p:cNvPr>
                  <p:cNvSpPr/>
                  <p:nvPr/>
                </p:nvSpPr>
                <p:spPr>
                  <a:xfrm>
                    <a:off x="1689737" y="2156925"/>
                    <a:ext cx="280935" cy="282623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F441DD3-A78B-4FC5-0481-7565929A5B90}"/>
                    </a:ext>
                  </a:extLst>
                </p:cNvPr>
                <p:cNvSpPr/>
                <p:nvPr/>
              </p:nvSpPr>
              <p:spPr>
                <a:xfrm>
                  <a:off x="1882250" y="2921706"/>
                  <a:ext cx="1067881" cy="997759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4AD09C5-5E27-80EC-72B6-5B93F8FB79EA}"/>
                  </a:ext>
                </a:extLst>
              </p:cNvPr>
              <p:cNvGrpSpPr/>
              <p:nvPr/>
            </p:nvGrpSpPr>
            <p:grpSpPr>
              <a:xfrm>
                <a:off x="6798642" y="4757644"/>
                <a:ext cx="351671" cy="134291"/>
                <a:chOff x="9473925" y="4108052"/>
                <a:chExt cx="351671" cy="134291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E9170836-0B51-CC98-6048-5B61A13FD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3925" y="4108052"/>
                  <a:ext cx="351671" cy="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BAF95E58-8CF4-92D1-0C22-C211A1A456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3925" y="4242342"/>
                  <a:ext cx="351671" cy="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AC2CC3-88BB-A861-DE4D-7FD9F737566C}"/>
                  </a:ext>
                </a:extLst>
              </p:cNvPr>
              <p:cNvSpPr txBox="1"/>
              <p:nvPr/>
            </p:nvSpPr>
            <p:spPr>
              <a:xfrm>
                <a:off x="6347351" y="4695725"/>
                <a:ext cx="5660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AC2CC3-88BB-A861-DE4D-7FD9F73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351" y="4695725"/>
                <a:ext cx="566075" cy="430887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03FF093-461D-4D7A-6F4E-0CF587807B73}"/>
              </a:ext>
            </a:extLst>
          </p:cNvPr>
          <p:cNvCxnSpPr>
            <a:cxnSpLocks/>
          </p:cNvCxnSpPr>
          <p:nvPr/>
        </p:nvCxnSpPr>
        <p:spPr>
          <a:xfrm>
            <a:off x="7170006" y="1476370"/>
            <a:ext cx="0" cy="3791598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4F2977E-9E5E-6AD9-5EF3-749C83B14E04}"/>
              </a:ext>
            </a:extLst>
          </p:cNvPr>
          <p:cNvCxnSpPr>
            <a:cxnSpLocks/>
          </p:cNvCxnSpPr>
          <p:nvPr/>
        </p:nvCxnSpPr>
        <p:spPr>
          <a:xfrm>
            <a:off x="2607342" y="1465035"/>
            <a:ext cx="0" cy="364808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CD7B410-2CDC-9B48-4C77-1F273C8D4FC6}"/>
              </a:ext>
            </a:extLst>
          </p:cNvPr>
          <p:cNvCxnSpPr>
            <a:cxnSpLocks/>
          </p:cNvCxnSpPr>
          <p:nvPr/>
        </p:nvCxnSpPr>
        <p:spPr>
          <a:xfrm>
            <a:off x="1910370" y="1465035"/>
            <a:ext cx="0" cy="364808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C422098-405C-543D-103F-A76AEEE12684}"/>
                  </a:ext>
                </a:extLst>
              </p:cNvPr>
              <p:cNvSpPr txBox="1"/>
              <p:nvPr/>
            </p:nvSpPr>
            <p:spPr>
              <a:xfrm>
                <a:off x="1810280" y="1984572"/>
                <a:ext cx="9259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C422098-405C-543D-103F-A76AEEE12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280" y="1984572"/>
                <a:ext cx="925957" cy="430887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739B5AB-D885-6E77-02A0-4A18E4E0FC61}"/>
              </a:ext>
            </a:extLst>
          </p:cNvPr>
          <p:cNvCxnSpPr>
            <a:cxnSpLocks/>
          </p:cNvCxnSpPr>
          <p:nvPr/>
        </p:nvCxnSpPr>
        <p:spPr>
          <a:xfrm>
            <a:off x="1396371" y="1469630"/>
            <a:ext cx="0" cy="364808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F4A5B58-1B15-D4AD-27AE-C90BB122AB4A}"/>
                  </a:ext>
                </a:extLst>
              </p:cNvPr>
              <p:cNvSpPr txBox="1"/>
              <p:nvPr/>
            </p:nvSpPr>
            <p:spPr>
              <a:xfrm>
                <a:off x="2221680" y="5598954"/>
                <a:ext cx="7308620" cy="487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µ[µ(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),[µ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F4A5B58-1B15-D4AD-27AE-C90BB122A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680" y="5598954"/>
                <a:ext cx="7308620" cy="487185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55767734-5EFE-2D1B-6FB5-6565665B4DCC}"/>
              </a:ext>
            </a:extLst>
          </p:cNvPr>
          <p:cNvGrpSpPr/>
          <p:nvPr/>
        </p:nvGrpSpPr>
        <p:grpSpPr>
          <a:xfrm>
            <a:off x="7326331" y="1851760"/>
            <a:ext cx="4218942" cy="3146456"/>
            <a:chOff x="3411538" y="1581506"/>
            <a:chExt cx="5614322" cy="4018475"/>
          </a:xfrm>
        </p:grpSpPr>
        <p:pic>
          <p:nvPicPr>
            <p:cNvPr id="80" name="Picture 7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C00B307-C246-D27B-31DB-4303DEFAD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6000"/>
            </a:blip>
            <a:stretch>
              <a:fillRect/>
            </a:stretch>
          </p:blipFill>
          <p:spPr>
            <a:xfrm>
              <a:off x="5063461" y="1581506"/>
              <a:ext cx="3962399" cy="396239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BFCEFB8-E6C2-D879-E998-A82A53A9EBD9}"/>
                </a:ext>
              </a:extLst>
            </p:cNvPr>
            <p:cNvGrpSpPr/>
            <p:nvPr/>
          </p:nvGrpSpPr>
          <p:grpSpPr>
            <a:xfrm>
              <a:off x="3411538" y="1581506"/>
              <a:ext cx="4840977" cy="4018475"/>
              <a:chOff x="1936421" y="1322714"/>
              <a:chExt cx="4840977" cy="4018475"/>
            </a:xfrm>
          </p:grpSpPr>
          <p:pic>
            <p:nvPicPr>
              <p:cNvPr id="82" name="Picture 81" descr="Diagram&#10;&#10;Description automatically generated">
                <a:extLst>
                  <a:ext uri="{FF2B5EF4-FFF2-40B4-BE49-F238E27FC236}">
                    <a16:creationId xmlns:a16="http://schemas.microsoft.com/office/drawing/2014/main" id="{EC4C7C2A-06DF-9C82-B9D5-3FCCF1B40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6000"/>
              </a:blip>
              <a:stretch>
                <a:fillRect/>
              </a:stretch>
            </p:blipFill>
            <p:spPr>
              <a:xfrm>
                <a:off x="2814998" y="1378789"/>
                <a:ext cx="3962400" cy="396240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83" name="Picture 82" descr="A picture containing indoor, white, decorated&#10;&#10;Description automatically generated">
                <a:extLst>
                  <a:ext uri="{FF2B5EF4-FFF2-40B4-BE49-F238E27FC236}">
                    <a16:creationId xmlns:a16="http://schemas.microsoft.com/office/drawing/2014/main" id="{B706B463-B765-2B6F-5F53-49BC148FD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8000"/>
              </a:blip>
              <a:stretch>
                <a:fillRect/>
              </a:stretch>
            </p:blipFill>
            <p:spPr>
              <a:xfrm>
                <a:off x="1936421" y="1322714"/>
                <a:ext cx="3962402" cy="3962401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</p:grpSp>
      </p:grpSp>
      <p:pic>
        <p:nvPicPr>
          <p:cNvPr id="177" name="Picture 176" descr="A blue sound wave on a black background&#10;&#10;Description automatically generated">
            <a:extLst>
              <a:ext uri="{FF2B5EF4-FFF2-40B4-BE49-F238E27FC236}">
                <a16:creationId xmlns:a16="http://schemas.microsoft.com/office/drawing/2014/main" id="{B2FA6192-8A2E-60E7-2871-ECB8464032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59233">
            <a:off x="494670" y="2209684"/>
            <a:ext cx="3032040" cy="810405"/>
          </a:xfrm>
          <a:prstGeom prst="rect">
            <a:avLst/>
          </a:prstGeom>
        </p:spPr>
      </p:pic>
      <p:pic>
        <p:nvPicPr>
          <p:cNvPr id="179" name="Picture 178" descr="A red sound wave on a black background&#10;&#10;Description automatically generated">
            <a:extLst>
              <a:ext uri="{FF2B5EF4-FFF2-40B4-BE49-F238E27FC236}">
                <a16:creationId xmlns:a16="http://schemas.microsoft.com/office/drawing/2014/main" id="{CCEE007F-3FD8-0878-AED6-7C9B323E05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19" y="2923452"/>
            <a:ext cx="2876704" cy="776155"/>
          </a:xfrm>
          <a:prstGeom prst="rect">
            <a:avLst/>
          </a:prstGeom>
        </p:spPr>
      </p:pic>
      <p:pic>
        <p:nvPicPr>
          <p:cNvPr id="181" name="Picture 180" descr="A green sound wave on a black background&#10;&#10;Description automatically generated">
            <a:extLst>
              <a:ext uri="{FF2B5EF4-FFF2-40B4-BE49-F238E27FC236}">
                <a16:creationId xmlns:a16="http://schemas.microsoft.com/office/drawing/2014/main" id="{1F70E310-3C38-9A5A-B691-4B56246B93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913153">
            <a:off x="594284" y="3947578"/>
            <a:ext cx="3049768" cy="710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37C8485-1BC8-DE49-F37C-D9D0722A7735}"/>
                  </a:ext>
                </a:extLst>
              </p:cNvPr>
              <p:cNvSpPr txBox="1"/>
              <p:nvPr/>
            </p:nvSpPr>
            <p:spPr>
              <a:xfrm>
                <a:off x="1277770" y="1312341"/>
                <a:ext cx="82002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37C8485-1BC8-DE49-F37C-D9D0722A7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770" y="1312341"/>
                <a:ext cx="820027" cy="430887"/>
              </a:xfrm>
              <a:prstGeom prst="rect">
                <a:avLst/>
              </a:prstGeom>
              <a:blipFill>
                <a:blip r:embed="rId1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" name="Picture 183" descr="A yellow sound wave on a black background&#10;&#10;Description automatically generated">
            <a:extLst>
              <a:ext uri="{FF2B5EF4-FFF2-40B4-BE49-F238E27FC236}">
                <a16:creationId xmlns:a16="http://schemas.microsoft.com/office/drawing/2014/main" id="{94315AFB-8FCA-AC89-E1F4-6B827F0A84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3596" y="2882971"/>
            <a:ext cx="2106488" cy="838742"/>
          </a:xfrm>
          <a:prstGeom prst="rect">
            <a:avLst/>
          </a:prstGeom>
        </p:spPr>
      </p:pic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5FF7C7E6-2575-A8BE-5C52-3AC97859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6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3" grpId="0"/>
      <p:bldP spid="89" grpId="0"/>
      <p:bldP spid="1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442B-9DFE-9FBB-E671-7909887DC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Exciton basis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E3F453B-92DE-63B7-7E8B-1979A7029F39}"/>
              </a:ext>
            </a:extLst>
          </p:cNvPr>
          <p:cNvGrpSpPr/>
          <p:nvPr/>
        </p:nvGrpSpPr>
        <p:grpSpPr>
          <a:xfrm>
            <a:off x="1454554" y="2580837"/>
            <a:ext cx="3129522" cy="2489508"/>
            <a:chOff x="563374" y="2508085"/>
            <a:chExt cx="3129522" cy="24895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7E8318-44C5-B36C-0270-4886160D8095}"/>
                </a:ext>
              </a:extLst>
            </p:cNvPr>
            <p:cNvGrpSpPr/>
            <p:nvPr/>
          </p:nvGrpSpPr>
          <p:grpSpPr>
            <a:xfrm>
              <a:off x="563374" y="2508085"/>
              <a:ext cx="1784049" cy="1970268"/>
              <a:chOff x="8727272" y="1035900"/>
              <a:chExt cx="1715908" cy="1873712"/>
            </a:xfr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C0087D9-FF0E-E5CD-46A9-374ABA2B86B4}"/>
                  </a:ext>
                </a:extLst>
              </p:cNvPr>
              <p:cNvGrpSpPr/>
              <p:nvPr/>
            </p:nvGrpSpPr>
            <p:grpSpPr>
              <a:xfrm>
                <a:off x="8795970" y="1207323"/>
                <a:ext cx="1362583" cy="1405278"/>
                <a:chOff x="892238" y="3290225"/>
                <a:chExt cx="2461141" cy="259718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086B05CC-969C-D533-62AE-68EC53A1705F}"/>
                    </a:ext>
                  </a:extLst>
                </p:cNvPr>
                <p:cNvGrpSpPr/>
                <p:nvPr/>
              </p:nvGrpSpPr>
              <p:grpSpPr>
                <a:xfrm>
                  <a:off x="2771480" y="4095918"/>
                  <a:ext cx="581899" cy="307669"/>
                  <a:chOff x="2386159" y="3116156"/>
                  <a:chExt cx="734306" cy="383182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B2AAD826-1040-F0F4-ADAF-258BA512EE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D7E6E7DD-0ECF-B650-BCA3-EF7247B968B5}"/>
                      </a:ext>
                    </a:extLst>
                  </p:cNvPr>
                  <p:cNvSpPr/>
                  <p:nvPr/>
                </p:nvSpPr>
                <p:spPr>
                  <a:xfrm>
                    <a:off x="2856695" y="3116156"/>
                    <a:ext cx="263770" cy="281352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F60D185-A0DA-4652-61EA-D09504BCD1B5}"/>
                    </a:ext>
                  </a:extLst>
                </p:cNvPr>
                <p:cNvGrpSpPr/>
                <p:nvPr/>
              </p:nvGrpSpPr>
              <p:grpSpPr>
                <a:xfrm>
                  <a:off x="1840449" y="5063731"/>
                  <a:ext cx="305713" cy="823681"/>
                  <a:chOff x="1211279" y="4321492"/>
                  <a:chExt cx="385783" cy="1025839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48FDB13D-0101-2886-A436-A3E7F51D0A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FC4791D6-148A-9C41-AFFF-B61F8B57F405}"/>
                      </a:ext>
                    </a:extLst>
                  </p:cNvPr>
                  <p:cNvSpPr/>
                  <p:nvPr/>
                </p:nvSpPr>
                <p:spPr>
                  <a:xfrm>
                    <a:off x="1211279" y="5065977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6B5A"/>
                      </a:solidFill>
                    </a:endParaRPr>
                  </a:p>
                </p:txBody>
              </p: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15AC54D-C9F2-A1D2-1DCC-7EA6FDF135BA}"/>
                    </a:ext>
                  </a:extLst>
                </p:cNvPr>
                <p:cNvGrpSpPr/>
                <p:nvPr/>
              </p:nvGrpSpPr>
              <p:grpSpPr>
                <a:xfrm>
                  <a:off x="1316722" y="3842321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7A96429F-1224-4E34-7F02-4AEAFF36BCAE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4B375116-CF19-9A9A-8049-DF6A87C6A52E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69CC80D-47C3-84E7-2B4C-F55B1B381240}"/>
                    </a:ext>
                  </a:extLst>
                </p:cNvPr>
                <p:cNvGrpSpPr/>
                <p:nvPr/>
              </p:nvGrpSpPr>
              <p:grpSpPr>
                <a:xfrm>
                  <a:off x="892238" y="4771534"/>
                  <a:ext cx="932360" cy="576590"/>
                  <a:chOff x="14719" y="3957582"/>
                  <a:chExt cx="1176558" cy="718104"/>
                </a:xfrm>
              </p:grpSpPr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34922FD3-3C32-071B-EE86-12EBB556B0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684" y="3957582"/>
                    <a:ext cx="815593" cy="393402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BCF76348-5470-B4A2-AAE5-BF4EF157F9C2}"/>
                      </a:ext>
                    </a:extLst>
                  </p:cNvPr>
                  <p:cNvSpPr/>
                  <p:nvPr/>
                </p:nvSpPr>
                <p:spPr>
                  <a:xfrm>
                    <a:off x="14719" y="4166162"/>
                    <a:ext cx="483496" cy="50952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6B5A"/>
                      </a:solidFill>
                    </a:endParaRPr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6FC6864A-C51C-BB13-8A00-A75C96FBA234}"/>
                    </a:ext>
                  </a:extLst>
                </p:cNvPr>
                <p:cNvGrpSpPr/>
                <p:nvPr/>
              </p:nvGrpSpPr>
              <p:grpSpPr>
                <a:xfrm>
                  <a:off x="2651247" y="4963123"/>
                  <a:ext cx="673443" cy="660950"/>
                  <a:chOff x="2234436" y="4196192"/>
                  <a:chExt cx="849827" cy="823169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678D6D01-3DC9-582D-2938-62B82843C5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2918AE12-095B-4120-E317-9034692B9CFA}"/>
                      </a:ext>
                    </a:extLst>
                  </p:cNvPr>
                  <p:cNvSpPr/>
                  <p:nvPr/>
                </p:nvSpPr>
                <p:spPr>
                  <a:xfrm>
                    <a:off x="2820493" y="4738007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F23278AD-BE95-074D-3C6A-E585FBF114BD}"/>
                    </a:ext>
                  </a:extLst>
                </p:cNvPr>
                <p:cNvGrpSpPr/>
                <p:nvPr/>
              </p:nvGrpSpPr>
              <p:grpSpPr>
                <a:xfrm>
                  <a:off x="2207615" y="3290225"/>
                  <a:ext cx="209024" cy="810011"/>
                  <a:chOff x="1674614" y="2112713"/>
                  <a:chExt cx="263770" cy="1008815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88E487A7-C581-4388-CAF5-22998973ED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9FE23507-2EE8-85D1-15C6-BBD83FB04959}"/>
                      </a:ext>
                    </a:extLst>
                  </p:cNvPr>
                  <p:cNvSpPr/>
                  <p:nvPr/>
                </p:nvSpPr>
                <p:spPr>
                  <a:xfrm>
                    <a:off x="1674614" y="2112713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7E08129-2A67-F932-F355-1CE679712549}"/>
                    </a:ext>
                  </a:extLst>
                </p:cNvPr>
                <p:cNvGrpSpPr/>
                <p:nvPr/>
              </p:nvGrpSpPr>
              <p:grpSpPr>
                <a:xfrm>
                  <a:off x="1804297" y="4105127"/>
                  <a:ext cx="999529" cy="982285"/>
                  <a:chOff x="2454791" y="902046"/>
                  <a:chExt cx="1531345" cy="1486569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CC51988E-4B6E-0B6A-ACE3-3998499BD13C}"/>
                      </a:ext>
                    </a:extLst>
                  </p:cNvPr>
                  <p:cNvGrpSpPr/>
                  <p:nvPr/>
                </p:nvGrpSpPr>
                <p:grpSpPr>
                  <a:xfrm>
                    <a:off x="2769618" y="1256107"/>
                    <a:ext cx="919200" cy="822833"/>
                    <a:chOff x="2175692" y="2431669"/>
                    <a:chExt cx="919200" cy="822833"/>
                  </a:xfrm>
                </p:grpSpPr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D8EDAD5F-1843-A736-F523-F7EF4402026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89285" y="3254502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78E197F-0E46-0AD9-0B8D-4109EE2029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5692" y="2431669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B27146DF-9CB5-FB9C-0A06-98979D0BE77B}"/>
                      </a:ext>
                    </a:extLst>
                  </p:cNvPr>
                  <p:cNvSpPr/>
                  <p:nvPr/>
                </p:nvSpPr>
                <p:spPr>
                  <a:xfrm>
                    <a:off x="2454791" y="902046"/>
                    <a:ext cx="1531345" cy="1486569"/>
                  </a:xfrm>
                  <a:prstGeom prst="ellipse">
                    <a:avLst/>
                  </a:prstGeom>
                  <a:noFill/>
                  <a:ln w="412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59F2BF-912C-E892-E30A-9419E703E4AB}"/>
                  </a:ext>
                </a:extLst>
              </p:cNvPr>
              <p:cNvSpPr/>
              <p:nvPr/>
            </p:nvSpPr>
            <p:spPr>
              <a:xfrm>
                <a:off x="10293010" y="2050035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7E03C5A-081E-6513-93D7-FE04A0F545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54298" y="1980050"/>
                <a:ext cx="438712" cy="11423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1DD48F8-B841-7DDF-6764-E9B8840772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59503" y="1770805"/>
                <a:ext cx="441418" cy="10404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D8EB8F8-5FAF-CEBE-4DF7-18735A3DA6F0}"/>
                  </a:ext>
                </a:extLst>
              </p:cNvPr>
              <p:cNvSpPr/>
              <p:nvPr/>
            </p:nvSpPr>
            <p:spPr>
              <a:xfrm>
                <a:off x="8727272" y="167790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A5F81F2-C5F6-C7C1-7489-B7CECB7008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17760" y="2187551"/>
                <a:ext cx="63771" cy="57351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BEB8756-3546-B432-CA99-4E9BA6E17E24}"/>
                  </a:ext>
                </a:extLst>
              </p:cNvPr>
              <p:cNvSpPr/>
              <p:nvPr/>
            </p:nvSpPr>
            <p:spPr>
              <a:xfrm>
                <a:off x="9617760" y="2754340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D718C18-4307-4E27-7F2F-81CF5CBAC0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1946" y="1255320"/>
                <a:ext cx="308247" cy="42161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6E91ABE-1D32-9A60-04BB-C8662AD05F23}"/>
                  </a:ext>
                </a:extLst>
              </p:cNvPr>
              <p:cNvSpPr/>
              <p:nvPr/>
            </p:nvSpPr>
            <p:spPr>
              <a:xfrm>
                <a:off x="10009723" y="113558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5449A0-89C7-97C4-174B-8EC46F23FE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42472" y="1158469"/>
                <a:ext cx="288083" cy="5082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763FC7C-7ABA-86E5-5015-6A34B0DE6674}"/>
                  </a:ext>
                </a:extLst>
              </p:cNvPr>
              <p:cNvSpPr/>
              <p:nvPr/>
            </p:nvSpPr>
            <p:spPr>
              <a:xfrm>
                <a:off x="9051652" y="1035900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16209E5-1D44-3F98-1088-A9FD0AD8F3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61428" y="2119253"/>
                <a:ext cx="326598" cy="4667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A8D536A-220B-6518-A5F8-040BC97CE950}"/>
                  </a:ext>
                </a:extLst>
              </p:cNvPr>
              <p:cNvSpPr/>
              <p:nvPr/>
            </p:nvSpPr>
            <p:spPr>
              <a:xfrm>
                <a:off x="8955896" y="256123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D95929F-AAEC-1CD1-1267-C9EA0F680FC2}"/>
                    </a:ext>
                  </a:extLst>
                </p:cNvPr>
                <p:cNvSpPr txBox="1"/>
                <p:nvPr/>
              </p:nvSpPr>
              <p:spPr>
                <a:xfrm>
                  <a:off x="1765251" y="4566706"/>
                  <a:ext cx="102216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D95929F-AAEC-1CD1-1267-C9EA0F680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5251" y="4566706"/>
                  <a:ext cx="1022168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17284" t="-174286" r="-56790" b="-2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0A1069E-6FC5-D64D-BB23-A14707491A1C}"/>
                </a:ext>
              </a:extLst>
            </p:cNvPr>
            <p:cNvGrpSpPr/>
            <p:nvPr/>
          </p:nvGrpSpPr>
          <p:grpSpPr>
            <a:xfrm>
              <a:off x="2337324" y="2597447"/>
              <a:ext cx="1355572" cy="1512938"/>
              <a:chOff x="6379539" y="4125417"/>
              <a:chExt cx="1303797" cy="1438794"/>
            </a:xfrm>
            <a:effectLst/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C537C42-93FA-F3F3-4DA1-652576844933}"/>
                  </a:ext>
                </a:extLst>
              </p:cNvPr>
              <p:cNvGrpSpPr/>
              <p:nvPr/>
            </p:nvGrpSpPr>
            <p:grpSpPr>
              <a:xfrm rot="12424821">
                <a:off x="6379539" y="4125417"/>
                <a:ext cx="1303797" cy="1438794"/>
                <a:chOff x="1120955" y="2157776"/>
                <a:chExt cx="2392778" cy="2544459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FCECD7C0-B0C1-0049-328B-11376314570D}"/>
                    </a:ext>
                  </a:extLst>
                </p:cNvPr>
                <p:cNvGrpSpPr/>
                <p:nvPr/>
              </p:nvGrpSpPr>
              <p:grpSpPr>
                <a:xfrm>
                  <a:off x="2917784" y="2930183"/>
                  <a:ext cx="595949" cy="305457"/>
                  <a:chOff x="2386159" y="3118911"/>
                  <a:chExt cx="752036" cy="380427"/>
                </a:xfrm>
              </p:grpSpPr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3B7CCE78-BFB4-00B3-4CFA-397BFE2DA1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DCB0AFB3-0C8D-DA37-2E21-C49FE94F668E}"/>
                      </a:ext>
                    </a:extLst>
                  </p:cNvPr>
                  <p:cNvSpPr/>
                  <p:nvPr/>
                </p:nvSpPr>
                <p:spPr>
                  <a:xfrm>
                    <a:off x="2816916" y="3118911"/>
                    <a:ext cx="321279" cy="309765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95452A5-2E82-3A68-E9F8-2CF8E61E44F2}"/>
                    </a:ext>
                  </a:extLst>
                </p:cNvPr>
                <p:cNvGrpSpPr/>
                <p:nvPr/>
              </p:nvGrpSpPr>
              <p:grpSpPr>
                <a:xfrm>
                  <a:off x="1969293" y="3895774"/>
                  <a:ext cx="323168" cy="806461"/>
                  <a:chOff x="1189251" y="4321492"/>
                  <a:chExt cx="407811" cy="1004395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908C7C1-79E1-27C3-2B32-B27A919B4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A9838643-FCDA-64FD-E05E-3581D8845B59}"/>
                      </a:ext>
                    </a:extLst>
                  </p:cNvPr>
                  <p:cNvSpPr/>
                  <p:nvPr/>
                </p:nvSpPr>
                <p:spPr>
                  <a:xfrm>
                    <a:off x="1189251" y="5012338"/>
                    <a:ext cx="329901" cy="313549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45968A83-97B2-0934-5804-8125700F34E4}"/>
                    </a:ext>
                  </a:extLst>
                </p:cNvPr>
                <p:cNvGrpSpPr/>
                <p:nvPr/>
              </p:nvGrpSpPr>
              <p:grpSpPr>
                <a:xfrm>
                  <a:off x="1539573" y="2729238"/>
                  <a:ext cx="486333" cy="401924"/>
                  <a:chOff x="646977" y="2868654"/>
                  <a:chExt cx="613711" cy="500572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A26129F9-CE2C-1602-22E3-CDAA7FEC3F16}"/>
                      </a:ext>
                    </a:extLst>
                  </p:cNvPr>
                  <p:cNvCxnSpPr/>
                  <p:nvPr/>
                </p:nvCxnSpPr>
                <p:spPr>
                  <a:xfrm>
                    <a:off x="746094" y="2982368"/>
                    <a:ext cx="514594" cy="386858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73FF7AC4-8194-B17F-CFC2-0F29CC1C9362}"/>
                      </a:ext>
                    </a:extLst>
                  </p:cNvPr>
                  <p:cNvSpPr/>
                  <p:nvPr/>
                </p:nvSpPr>
                <p:spPr>
                  <a:xfrm>
                    <a:off x="646977" y="2868654"/>
                    <a:ext cx="211527" cy="21899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77A51547-AC70-494E-8581-220161363849}"/>
                    </a:ext>
                  </a:extLst>
                </p:cNvPr>
                <p:cNvGrpSpPr/>
                <p:nvPr/>
              </p:nvGrpSpPr>
              <p:grpSpPr>
                <a:xfrm>
                  <a:off x="1120955" y="3603592"/>
                  <a:ext cx="849944" cy="497427"/>
                  <a:chOff x="118720" y="3957582"/>
                  <a:chExt cx="1072557" cy="619510"/>
                </a:xfrm>
              </p:grpSpPr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047F47D6-C7BC-7D8D-D9F7-DEE2CBC3BE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684" y="3957582"/>
                    <a:ext cx="815593" cy="393402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0E3A64EA-0B24-81BA-20E0-F6C5412CD799}"/>
                      </a:ext>
                    </a:extLst>
                  </p:cNvPr>
                  <p:cNvSpPr/>
                  <p:nvPr/>
                </p:nvSpPr>
                <p:spPr>
                  <a:xfrm>
                    <a:off x="118720" y="4188353"/>
                    <a:ext cx="429466" cy="388739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02ACF7D3-8167-8B6E-C34F-3988878151BC}"/>
                    </a:ext>
                  </a:extLst>
                </p:cNvPr>
                <p:cNvGrpSpPr/>
                <p:nvPr/>
              </p:nvGrpSpPr>
              <p:grpSpPr>
                <a:xfrm>
                  <a:off x="2797553" y="3795168"/>
                  <a:ext cx="605156" cy="585114"/>
                  <a:chOff x="2234436" y="4196192"/>
                  <a:chExt cx="763654" cy="728722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3979B1A1-A5D5-DF1E-F401-3BAC614AEA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70474160-6662-0CA1-6A07-0FFE0EED8661}"/>
                      </a:ext>
                    </a:extLst>
                  </p:cNvPr>
                  <p:cNvSpPr/>
                  <p:nvPr/>
                </p:nvSpPr>
                <p:spPr>
                  <a:xfrm>
                    <a:off x="2771364" y="4702412"/>
                    <a:ext cx="226726" cy="22250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58CF1743-C56C-09C6-3EFD-D01E87DF4717}"/>
                    </a:ext>
                  </a:extLst>
                </p:cNvPr>
                <p:cNvGrpSpPr/>
                <p:nvPr/>
              </p:nvGrpSpPr>
              <p:grpSpPr>
                <a:xfrm>
                  <a:off x="2365903" y="2157776"/>
                  <a:ext cx="222626" cy="774512"/>
                  <a:chOff x="1689737" y="2156925"/>
                  <a:chExt cx="280935" cy="964603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66A2E1A7-F7A4-6C60-CECA-2DBCFD7AA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4E18B366-2EFA-3480-07A7-34239CE99069}"/>
                      </a:ext>
                    </a:extLst>
                  </p:cNvPr>
                  <p:cNvSpPr/>
                  <p:nvPr/>
                </p:nvSpPr>
                <p:spPr>
                  <a:xfrm>
                    <a:off x="1689737" y="2156925"/>
                    <a:ext cx="280935" cy="282623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F5A48B95-0992-0113-EAF4-0D89A27BFBA0}"/>
                    </a:ext>
                  </a:extLst>
                </p:cNvPr>
                <p:cNvSpPr/>
                <p:nvPr/>
              </p:nvSpPr>
              <p:spPr>
                <a:xfrm>
                  <a:off x="1882250" y="2921706"/>
                  <a:ext cx="1067881" cy="997759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10BD73C-0E1B-4353-31C8-F2B30A2C74A5}"/>
                  </a:ext>
                </a:extLst>
              </p:cNvPr>
              <p:cNvGrpSpPr/>
              <p:nvPr/>
            </p:nvGrpSpPr>
            <p:grpSpPr>
              <a:xfrm>
                <a:off x="6798642" y="4757644"/>
                <a:ext cx="351671" cy="134291"/>
                <a:chOff x="9473925" y="4108052"/>
                <a:chExt cx="351671" cy="134291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36EC9A6-DFF7-187D-BA6E-187DCA3F37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3925" y="4108052"/>
                  <a:ext cx="351671" cy="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5CA1B40E-8A52-6819-29A7-7F413C4F0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3925" y="4242342"/>
                  <a:ext cx="351671" cy="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2197B0D-A3B9-AAD1-2835-E6E08A0B7F1F}"/>
              </a:ext>
            </a:extLst>
          </p:cNvPr>
          <p:cNvGrpSpPr/>
          <p:nvPr/>
        </p:nvGrpSpPr>
        <p:grpSpPr>
          <a:xfrm>
            <a:off x="4800321" y="4278650"/>
            <a:ext cx="3503024" cy="1970268"/>
            <a:chOff x="3442385" y="4195366"/>
            <a:chExt cx="3503024" cy="1970268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C63E2270-2CFE-32E3-3B3F-DC8058404E96}"/>
                </a:ext>
              </a:extLst>
            </p:cNvPr>
            <p:cNvGrpSpPr/>
            <p:nvPr/>
          </p:nvGrpSpPr>
          <p:grpSpPr>
            <a:xfrm>
              <a:off x="3442385" y="4195366"/>
              <a:ext cx="2921063" cy="1970268"/>
              <a:chOff x="3442385" y="4195366"/>
              <a:chExt cx="2921063" cy="197026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5ED7178-F3FE-BDC3-8149-84AB8B849368}"/>
                  </a:ext>
                </a:extLst>
              </p:cNvPr>
              <p:cNvGrpSpPr/>
              <p:nvPr/>
            </p:nvGrpSpPr>
            <p:grpSpPr>
              <a:xfrm>
                <a:off x="5007876" y="4391914"/>
                <a:ext cx="1355572" cy="1512938"/>
                <a:chOff x="6379539" y="4125417"/>
                <a:chExt cx="1303797" cy="1438794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065AD91-4228-C4FE-69E7-4B8CBF3C1696}"/>
                    </a:ext>
                  </a:extLst>
                </p:cNvPr>
                <p:cNvGrpSpPr/>
                <p:nvPr/>
              </p:nvGrpSpPr>
              <p:grpSpPr>
                <a:xfrm rot="12424821">
                  <a:off x="6379539" y="4125417"/>
                  <a:ext cx="1303797" cy="1438794"/>
                  <a:chOff x="1120955" y="2157776"/>
                  <a:chExt cx="2392778" cy="2544459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41D90B24-70FF-BDBA-031A-26F96F807D40}"/>
                      </a:ext>
                    </a:extLst>
                  </p:cNvPr>
                  <p:cNvGrpSpPr/>
                  <p:nvPr/>
                </p:nvGrpSpPr>
                <p:grpSpPr>
                  <a:xfrm>
                    <a:off x="2917784" y="2930183"/>
                    <a:ext cx="595949" cy="305457"/>
                    <a:chOff x="2386159" y="3118911"/>
                    <a:chExt cx="752036" cy="380427"/>
                  </a:xfrm>
                </p:grpSpPr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7A2B7ABD-D02B-44E5-E8B8-E28C92D9E1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86159" y="3286664"/>
                      <a:ext cx="520943" cy="212674"/>
                    </a:xfrm>
                    <a:prstGeom prst="line">
                      <a:avLst/>
                    </a:prstGeom>
                    <a:ln w="889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D8F56F06-2516-F45E-5F10-5A7EE67F0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6916" y="3118911"/>
                      <a:ext cx="321279" cy="309765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4D677394-EDFC-F3D1-596C-7B5EE52B6DBF}"/>
                      </a:ext>
                    </a:extLst>
                  </p:cNvPr>
                  <p:cNvGrpSpPr/>
                  <p:nvPr/>
                </p:nvGrpSpPr>
                <p:grpSpPr>
                  <a:xfrm>
                    <a:off x="1969293" y="3895774"/>
                    <a:ext cx="323168" cy="806461"/>
                    <a:chOff x="1189251" y="4321492"/>
                    <a:chExt cx="407811" cy="1004395"/>
                  </a:xfrm>
                </p:grpSpPr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F82A18CE-FBF6-DEAE-D0CC-4D189C8224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1389" y="4321492"/>
                      <a:ext cx="215673" cy="758661"/>
                    </a:xfrm>
                    <a:prstGeom prst="line">
                      <a:avLst/>
                    </a:prstGeom>
                    <a:ln w="1905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CDF78B98-D156-1D52-F94D-BCFDFA23F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9251" y="5012338"/>
                      <a:ext cx="329901" cy="313549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7800737C-7750-5359-52BB-CF0AD19E8357}"/>
                      </a:ext>
                    </a:extLst>
                  </p:cNvPr>
                  <p:cNvGrpSpPr/>
                  <p:nvPr/>
                </p:nvGrpSpPr>
                <p:grpSpPr>
                  <a:xfrm>
                    <a:off x="1539573" y="2729238"/>
                    <a:ext cx="486333" cy="401924"/>
                    <a:chOff x="646977" y="2868654"/>
                    <a:chExt cx="613711" cy="500572"/>
                  </a:xfrm>
                </p:grpSpPr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BF75E9E1-9F84-6DFD-7D6A-97D98126CB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6094" y="2982368"/>
                      <a:ext cx="514594" cy="386858"/>
                    </a:xfrm>
                    <a:prstGeom prst="line">
                      <a:avLst/>
                    </a:prstGeom>
                    <a:ln w="3492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93B3F9A9-6FDA-636B-19DC-D22C1ADC45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77" y="2868654"/>
                      <a:ext cx="211527" cy="218992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E3CA492E-9EBC-3469-F63B-6D2E66B97F34}"/>
                      </a:ext>
                    </a:extLst>
                  </p:cNvPr>
                  <p:cNvGrpSpPr/>
                  <p:nvPr/>
                </p:nvGrpSpPr>
                <p:grpSpPr>
                  <a:xfrm>
                    <a:off x="1120955" y="3603592"/>
                    <a:ext cx="849944" cy="497427"/>
                    <a:chOff x="118720" y="3957582"/>
                    <a:chExt cx="1072557" cy="619510"/>
                  </a:xfrm>
                </p:grpSpPr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731A784E-11A5-A7F6-D08A-BFD309E9D8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75684" y="3957582"/>
                      <a:ext cx="815593" cy="393402"/>
                    </a:xfrm>
                    <a:prstGeom prst="line">
                      <a:avLst/>
                    </a:prstGeom>
                    <a:ln w="1174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D2B60D12-9936-42F8-805B-F9C915BDA1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720" y="4188353"/>
                      <a:ext cx="429466" cy="388739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BFA1F0C-2204-84E0-C24E-B6A55E6C7649}"/>
                      </a:ext>
                    </a:extLst>
                  </p:cNvPr>
                  <p:cNvGrpSpPr/>
                  <p:nvPr/>
                </p:nvGrpSpPr>
                <p:grpSpPr>
                  <a:xfrm>
                    <a:off x="2797553" y="3795168"/>
                    <a:ext cx="605156" cy="585114"/>
                    <a:chOff x="2234436" y="4196192"/>
                    <a:chExt cx="763654" cy="728722"/>
                  </a:xfrm>
                </p:grpSpPr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9E35845D-9C5B-2164-90C4-C283295C26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234436" y="4196192"/>
                      <a:ext cx="672666" cy="627682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D520B916-47AD-9438-F99D-F5F2A102B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1364" y="4702412"/>
                      <a:ext cx="226726" cy="222502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BD55D4E2-A239-1313-10DA-5C01595A04A8}"/>
                      </a:ext>
                    </a:extLst>
                  </p:cNvPr>
                  <p:cNvGrpSpPr/>
                  <p:nvPr/>
                </p:nvGrpSpPr>
                <p:grpSpPr>
                  <a:xfrm>
                    <a:off x="2365903" y="2157776"/>
                    <a:ext cx="222626" cy="774512"/>
                    <a:chOff x="1689737" y="2156925"/>
                    <a:chExt cx="280935" cy="964603"/>
                  </a:xfrm>
                </p:grpSpPr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16FE356F-7E9F-2618-BA9C-E12348AD04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4462" y="2353359"/>
                      <a:ext cx="4665" cy="768169"/>
                    </a:xfrm>
                    <a:prstGeom prst="line">
                      <a:avLst/>
                    </a:prstGeom>
                    <a:ln w="412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807EA65C-6AE9-B188-989B-290FBAC053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9737" y="2156925"/>
                      <a:ext cx="280935" cy="282623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6FB1C62F-0482-724C-163C-0F71F43F58EC}"/>
                      </a:ext>
                    </a:extLst>
                  </p:cNvPr>
                  <p:cNvSpPr/>
                  <p:nvPr/>
                </p:nvSpPr>
                <p:spPr>
                  <a:xfrm>
                    <a:off x="1882250" y="2921706"/>
                    <a:ext cx="1067881" cy="997759"/>
                  </a:xfrm>
                  <a:prstGeom prst="ellipse">
                    <a:avLst/>
                  </a:prstGeom>
                  <a:noFill/>
                  <a:ln w="412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BF683D1-6040-7858-5065-30AE5C03E114}"/>
                    </a:ext>
                  </a:extLst>
                </p:cNvPr>
                <p:cNvGrpSpPr/>
                <p:nvPr/>
              </p:nvGrpSpPr>
              <p:grpSpPr>
                <a:xfrm>
                  <a:off x="6798642" y="4757644"/>
                  <a:ext cx="351671" cy="134291"/>
                  <a:chOff x="9473925" y="4108052"/>
                  <a:chExt cx="351671" cy="134291"/>
                </a:xfrm>
              </p:grpSpPr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A9FD240E-6F1E-E2FA-73DE-49C90304D4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73925" y="4108052"/>
                    <a:ext cx="351671" cy="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E5FC625-1F6F-BBEC-1FCC-61D2A5BC7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73925" y="4242342"/>
                    <a:ext cx="351671" cy="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04662053-3E40-1BA3-B01F-9D44F091F118}"/>
                  </a:ext>
                </a:extLst>
              </p:cNvPr>
              <p:cNvGrpSpPr/>
              <p:nvPr/>
            </p:nvGrpSpPr>
            <p:grpSpPr>
              <a:xfrm>
                <a:off x="3442385" y="4195366"/>
                <a:ext cx="1784049" cy="1970268"/>
                <a:chOff x="8727272" y="1035900"/>
                <a:chExt cx="1715908" cy="1873712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53771A7-55C5-D1FD-D0B4-B350FD2A182E}"/>
                    </a:ext>
                  </a:extLst>
                </p:cNvPr>
                <p:cNvGrpSpPr/>
                <p:nvPr/>
              </p:nvGrpSpPr>
              <p:grpSpPr>
                <a:xfrm>
                  <a:off x="8795970" y="1207323"/>
                  <a:ext cx="1362583" cy="1405278"/>
                  <a:chOff x="892238" y="3290225"/>
                  <a:chExt cx="2461141" cy="2597187"/>
                </a:xfrm>
              </p:grpSpPr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C7397C69-3F8D-A07B-4EB3-8136523592EA}"/>
                      </a:ext>
                    </a:extLst>
                  </p:cNvPr>
                  <p:cNvGrpSpPr/>
                  <p:nvPr/>
                </p:nvGrpSpPr>
                <p:grpSpPr>
                  <a:xfrm>
                    <a:off x="2771480" y="4095918"/>
                    <a:ext cx="581899" cy="307669"/>
                    <a:chOff x="2386159" y="3116156"/>
                    <a:chExt cx="734306" cy="383182"/>
                  </a:xfrm>
                </p:grpSpPr>
                <p:cxnSp>
                  <p:nvCxnSpPr>
                    <p:cNvPr id="132" name="Straight Connector 131">
                      <a:extLst>
                        <a:ext uri="{FF2B5EF4-FFF2-40B4-BE49-F238E27FC236}">
                          <a16:creationId xmlns:a16="http://schemas.microsoft.com/office/drawing/2014/main" id="{0F3DF4DC-4456-AB6B-9280-98CD431D05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86159" y="3286664"/>
                      <a:ext cx="520943" cy="212674"/>
                    </a:xfrm>
                    <a:prstGeom prst="line">
                      <a:avLst/>
                    </a:prstGeom>
                    <a:ln w="889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1CBD3733-F4D9-824B-2672-A95E64858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6695" y="3116156"/>
                      <a:ext cx="263770" cy="281352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6D53D4FF-E046-CF97-849C-56E8FCFE38E3}"/>
                      </a:ext>
                    </a:extLst>
                  </p:cNvPr>
                  <p:cNvGrpSpPr/>
                  <p:nvPr/>
                </p:nvGrpSpPr>
                <p:grpSpPr>
                  <a:xfrm>
                    <a:off x="1840449" y="5063731"/>
                    <a:ext cx="305713" cy="823681"/>
                    <a:chOff x="1211279" y="4321492"/>
                    <a:chExt cx="385783" cy="1025839"/>
                  </a:xfrm>
                </p:grpSpPr>
                <p:cxnSp>
                  <p:nvCxnSpPr>
                    <p:cNvPr id="130" name="Straight Connector 129">
                      <a:extLst>
                        <a:ext uri="{FF2B5EF4-FFF2-40B4-BE49-F238E27FC236}">
                          <a16:creationId xmlns:a16="http://schemas.microsoft.com/office/drawing/2014/main" id="{F54C1CE2-D0CC-2F00-F035-5EED663D8A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1389" y="4321492"/>
                      <a:ext cx="215673" cy="758661"/>
                    </a:xfrm>
                    <a:prstGeom prst="line">
                      <a:avLst/>
                    </a:prstGeom>
                    <a:ln w="1905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617CA07-0600-9DDE-80A8-9A5B89918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1279" y="5065977"/>
                      <a:ext cx="263770" cy="281354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6B5A"/>
                        </a:solidFill>
                      </a:endParaRPr>
                    </a:p>
                  </p:txBody>
                </p:sp>
              </p:grpSp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05A196F7-F238-6164-FBC6-3A3E4DD11101}"/>
                      </a:ext>
                    </a:extLst>
                  </p:cNvPr>
                  <p:cNvGrpSpPr/>
                  <p:nvPr/>
                </p:nvGrpSpPr>
                <p:grpSpPr>
                  <a:xfrm>
                    <a:off x="1316722" y="3842321"/>
                    <a:ext cx="580745" cy="489314"/>
                    <a:chOff x="550381" y="2800308"/>
                    <a:chExt cx="732850" cy="609408"/>
                  </a:xfrm>
                </p:grpSpPr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EDC1943E-A581-EB60-FAA3-BC4D2986501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8638" y="3022857"/>
                      <a:ext cx="514593" cy="386859"/>
                    </a:xfrm>
                    <a:prstGeom prst="line">
                      <a:avLst/>
                    </a:prstGeom>
                    <a:ln w="3492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012A125-B961-3932-504E-C51F973792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0381" y="2800308"/>
                      <a:ext cx="263770" cy="281354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DE8BB8DA-5A3E-3EC3-AA0D-82F197285BE7}"/>
                      </a:ext>
                    </a:extLst>
                  </p:cNvPr>
                  <p:cNvGrpSpPr/>
                  <p:nvPr/>
                </p:nvGrpSpPr>
                <p:grpSpPr>
                  <a:xfrm>
                    <a:off x="892238" y="4771534"/>
                    <a:ext cx="932360" cy="576590"/>
                    <a:chOff x="14719" y="3957582"/>
                    <a:chExt cx="1176558" cy="718104"/>
                  </a:xfrm>
                </p:grpSpPr>
                <p:cxnSp>
                  <p:nvCxnSpPr>
                    <p:cNvPr id="126" name="Straight Connector 125">
                      <a:extLst>
                        <a:ext uri="{FF2B5EF4-FFF2-40B4-BE49-F238E27FC236}">
                          <a16:creationId xmlns:a16="http://schemas.microsoft.com/office/drawing/2014/main" id="{F1E5E131-B125-2567-BE2F-D22428839A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75684" y="3957582"/>
                      <a:ext cx="815593" cy="393402"/>
                    </a:xfrm>
                    <a:prstGeom prst="line">
                      <a:avLst/>
                    </a:prstGeom>
                    <a:ln w="1174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827E48A0-57D8-C8BB-533D-2E535FF5E6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19" y="4166162"/>
                      <a:ext cx="483496" cy="509524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6B5A"/>
                        </a:solidFill>
                      </a:endParaRPr>
                    </a:p>
                  </p:txBody>
                </p:sp>
              </p:grp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6CA7DA4D-72FC-4851-76B4-311DCEB9B431}"/>
                      </a:ext>
                    </a:extLst>
                  </p:cNvPr>
                  <p:cNvGrpSpPr/>
                  <p:nvPr/>
                </p:nvGrpSpPr>
                <p:grpSpPr>
                  <a:xfrm>
                    <a:off x="2651247" y="4963123"/>
                    <a:ext cx="673443" cy="660950"/>
                    <a:chOff x="2234436" y="4196192"/>
                    <a:chExt cx="849827" cy="823169"/>
                  </a:xfrm>
                </p:grpSpPr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DD023507-2D90-FFC1-56EB-520EFB902B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234436" y="4196192"/>
                      <a:ext cx="672666" cy="627682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1668A472-F637-9981-4EDC-206E941E3B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0493" y="4738007"/>
                      <a:ext cx="263770" cy="281354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C205612C-312A-4132-59CD-EE0FB4567A4B}"/>
                      </a:ext>
                    </a:extLst>
                  </p:cNvPr>
                  <p:cNvGrpSpPr/>
                  <p:nvPr/>
                </p:nvGrpSpPr>
                <p:grpSpPr>
                  <a:xfrm>
                    <a:off x="2207615" y="3290225"/>
                    <a:ext cx="209024" cy="810011"/>
                    <a:chOff x="1674614" y="2112713"/>
                    <a:chExt cx="263770" cy="1008815"/>
                  </a:xfrm>
                </p:grpSpPr>
                <p:cxnSp>
                  <p:nvCxnSpPr>
                    <p:cNvPr id="122" name="Straight Connector 121">
                      <a:extLst>
                        <a:ext uri="{FF2B5EF4-FFF2-40B4-BE49-F238E27FC236}">
                          <a16:creationId xmlns:a16="http://schemas.microsoft.com/office/drawing/2014/main" id="{1E82297C-096E-2C69-94D7-746150DB75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4462" y="2353359"/>
                      <a:ext cx="4665" cy="768169"/>
                    </a:xfrm>
                    <a:prstGeom prst="line">
                      <a:avLst/>
                    </a:prstGeom>
                    <a:ln w="412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84B9AB2D-79C4-1C46-1EBB-6BE1C8EBD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4614" y="2112713"/>
                      <a:ext cx="263770" cy="281354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67051531-0741-2494-02B4-9CD59350E2A0}"/>
                      </a:ext>
                    </a:extLst>
                  </p:cNvPr>
                  <p:cNvGrpSpPr/>
                  <p:nvPr/>
                </p:nvGrpSpPr>
                <p:grpSpPr>
                  <a:xfrm>
                    <a:off x="1804297" y="4105127"/>
                    <a:ext cx="999529" cy="982285"/>
                    <a:chOff x="2454791" y="902046"/>
                    <a:chExt cx="1531345" cy="1486569"/>
                  </a:xfrm>
                </p:grpSpPr>
                <p:grpSp>
                  <p:nvGrpSpPr>
                    <p:cNvPr id="118" name="Group 117">
                      <a:extLst>
                        <a:ext uri="{FF2B5EF4-FFF2-40B4-BE49-F238E27FC236}">
                          <a16:creationId xmlns:a16="http://schemas.microsoft.com/office/drawing/2014/main" id="{AA2AC788-215B-A301-BF62-2FEBBCF283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9618" y="1256107"/>
                      <a:ext cx="919200" cy="822833"/>
                      <a:chOff x="2175692" y="2431669"/>
                      <a:chExt cx="919200" cy="822833"/>
                    </a:xfrm>
                  </p:grpSpPr>
                  <p:cxnSp>
                    <p:nvCxnSpPr>
                      <p:cNvPr id="120" name="Straight Connector 119">
                        <a:extLst>
                          <a:ext uri="{FF2B5EF4-FFF2-40B4-BE49-F238E27FC236}">
                            <a16:creationId xmlns:a16="http://schemas.microsoft.com/office/drawing/2014/main" id="{C9CBF1D6-8252-9379-2F09-A779146014A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89285" y="3254502"/>
                        <a:ext cx="905607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Straight Connector 120">
                        <a:extLst>
                          <a:ext uri="{FF2B5EF4-FFF2-40B4-BE49-F238E27FC236}">
                            <a16:creationId xmlns:a16="http://schemas.microsoft.com/office/drawing/2014/main" id="{9D804D65-62F0-A2C5-76B9-0B66D0119A1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75692" y="2431669"/>
                        <a:ext cx="905607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9FFF3137-3AE4-8DF5-768C-B1604D8571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4791" y="902046"/>
                      <a:ext cx="1531345" cy="1486569"/>
                    </a:xfrm>
                    <a:prstGeom prst="ellipse">
                      <a:avLst/>
                    </a:prstGeom>
                    <a:noFill/>
                    <a:ln w="412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A2AD660-D8EC-2C9A-C090-6257D8ABB7E8}"/>
                    </a:ext>
                  </a:extLst>
                </p:cNvPr>
                <p:cNvSpPr/>
                <p:nvPr/>
              </p:nvSpPr>
              <p:spPr>
                <a:xfrm>
                  <a:off x="10293010" y="2050035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D4F6FF9-53A2-AEA6-5C7D-E8BD74572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54298" y="1980050"/>
                  <a:ext cx="438712" cy="11423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ED87C22D-AE70-F129-D084-83840C039E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859503" y="1770805"/>
                  <a:ext cx="441418" cy="10404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B450235-A0F4-451C-E4C2-6DFC13DCDCBB}"/>
                    </a:ext>
                  </a:extLst>
                </p:cNvPr>
                <p:cNvSpPr/>
                <p:nvPr/>
              </p:nvSpPr>
              <p:spPr>
                <a:xfrm>
                  <a:off x="8727272" y="1677903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6B5A"/>
                    </a:solidFill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C8DBAD36-197E-CB8E-99EB-F26BCF3E9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617760" y="2187551"/>
                  <a:ext cx="63771" cy="573517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9324FDB6-34F0-C52E-6F9C-3FBC675DF72E}"/>
                    </a:ext>
                  </a:extLst>
                </p:cNvPr>
                <p:cNvSpPr/>
                <p:nvPr/>
              </p:nvSpPr>
              <p:spPr>
                <a:xfrm>
                  <a:off x="9617760" y="2754340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BAEFC6-DD1E-02B8-AFE8-9B8FFFFC5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1946" y="1255320"/>
                  <a:ext cx="308247" cy="42161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431D33EF-F45C-F2AC-BBA6-5A540E43784A}"/>
                    </a:ext>
                  </a:extLst>
                </p:cNvPr>
                <p:cNvSpPr/>
                <p:nvPr/>
              </p:nvSpPr>
              <p:spPr>
                <a:xfrm>
                  <a:off x="10009723" y="1135583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28D7E1A3-0460-3C7D-5866-8360F01C6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142472" y="1158469"/>
                  <a:ext cx="288083" cy="50829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FF2949AF-4E93-79D3-A24E-D37BEC428C65}"/>
                    </a:ext>
                  </a:extLst>
                </p:cNvPr>
                <p:cNvSpPr/>
                <p:nvPr/>
              </p:nvSpPr>
              <p:spPr>
                <a:xfrm>
                  <a:off x="9051652" y="1035900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6B5A"/>
                    </a:solidFill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8FC3D47-B62A-26F8-5589-AAC17B9C70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61428" y="2119253"/>
                  <a:ext cx="326598" cy="46674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A3A2F99C-DDCC-1A4F-E711-152D5A7E9F5C}"/>
                    </a:ext>
                  </a:extLst>
                </p:cNvPr>
                <p:cNvSpPr/>
                <p:nvPr/>
              </p:nvSpPr>
              <p:spPr>
                <a:xfrm>
                  <a:off x="8955896" y="2561233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6B5A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5EDAC65-50B2-58BC-80B2-CEBD7C2C6CF8}"/>
                    </a:ext>
                  </a:extLst>
                </p:cNvPr>
                <p:cNvSpPr txBox="1"/>
                <p:nvPr/>
              </p:nvSpPr>
              <p:spPr>
                <a:xfrm>
                  <a:off x="5986880" y="5707899"/>
                  <a:ext cx="95852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5EDAC65-50B2-58BC-80B2-CEBD7C2C6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6880" y="5707899"/>
                  <a:ext cx="958529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2632" t="-174286" r="-36842" b="-24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587BD71-51D1-54D1-1076-C61BA72E0AB6}"/>
              </a:ext>
            </a:extLst>
          </p:cNvPr>
          <p:cNvGrpSpPr/>
          <p:nvPr/>
        </p:nvGrpSpPr>
        <p:grpSpPr>
          <a:xfrm>
            <a:off x="7909509" y="2616188"/>
            <a:ext cx="3040153" cy="2461049"/>
            <a:chOff x="7909509" y="2616188"/>
            <a:chExt cx="3040153" cy="2461049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BB69ABC-876B-E594-8E55-1F5ECCF19F5B}"/>
                </a:ext>
              </a:extLst>
            </p:cNvPr>
            <p:cNvGrpSpPr/>
            <p:nvPr/>
          </p:nvGrpSpPr>
          <p:grpSpPr>
            <a:xfrm>
              <a:off x="9594090" y="2824110"/>
              <a:ext cx="1355572" cy="1512938"/>
              <a:chOff x="6379539" y="4125417"/>
              <a:chExt cx="1303797" cy="1438794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E81C1A0-3D0A-7A26-9B8B-EE91D45822A6}"/>
                  </a:ext>
                </a:extLst>
              </p:cNvPr>
              <p:cNvGrpSpPr/>
              <p:nvPr/>
            </p:nvGrpSpPr>
            <p:grpSpPr>
              <a:xfrm rot="12424821">
                <a:off x="6379539" y="4125417"/>
                <a:ext cx="1303797" cy="1438794"/>
                <a:chOff x="1120955" y="2157776"/>
                <a:chExt cx="2392778" cy="2544459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5A69C70B-1484-3534-D16F-F5E580D50DD6}"/>
                    </a:ext>
                  </a:extLst>
                </p:cNvPr>
                <p:cNvGrpSpPr/>
                <p:nvPr/>
              </p:nvGrpSpPr>
              <p:grpSpPr>
                <a:xfrm>
                  <a:off x="2917784" y="2930183"/>
                  <a:ext cx="595949" cy="305457"/>
                  <a:chOff x="2386159" y="3118911"/>
                  <a:chExt cx="752036" cy="380427"/>
                </a:xfrm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58AEC9FE-6289-BF5B-6BA7-1CC51E8AEA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8231A8A8-BFCA-0CB9-8867-61C3E2C19EC7}"/>
                      </a:ext>
                    </a:extLst>
                  </p:cNvPr>
                  <p:cNvSpPr/>
                  <p:nvPr/>
                </p:nvSpPr>
                <p:spPr>
                  <a:xfrm>
                    <a:off x="2816916" y="3118911"/>
                    <a:ext cx="321279" cy="309765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D86306F2-8996-5CA0-50BF-F77CE9FA14F9}"/>
                    </a:ext>
                  </a:extLst>
                </p:cNvPr>
                <p:cNvGrpSpPr/>
                <p:nvPr/>
              </p:nvGrpSpPr>
              <p:grpSpPr>
                <a:xfrm>
                  <a:off x="1969293" y="3895774"/>
                  <a:ext cx="323168" cy="806461"/>
                  <a:chOff x="1189251" y="4321492"/>
                  <a:chExt cx="407811" cy="1004395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F42B086D-5E64-0D6D-0B85-A6C38DD078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97DF757B-8492-BDD6-79D9-E8502E2C775D}"/>
                      </a:ext>
                    </a:extLst>
                  </p:cNvPr>
                  <p:cNvSpPr/>
                  <p:nvPr/>
                </p:nvSpPr>
                <p:spPr>
                  <a:xfrm>
                    <a:off x="1189251" y="5012338"/>
                    <a:ext cx="329901" cy="313549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BA713638-5D46-747E-F6F7-9736BB95631E}"/>
                    </a:ext>
                  </a:extLst>
                </p:cNvPr>
                <p:cNvGrpSpPr/>
                <p:nvPr/>
              </p:nvGrpSpPr>
              <p:grpSpPr>
                <a:xfrm>
                  <a:off x="1539573" y="2729238"/>
                  <a:ext cx="486333" cy="401924"/>
                  <a:chOff x="646977" y="2868654"/>
                  <a:chExt cx="613711" cy="500572"/>
                </a:xfrm>
              </p:grpSpPr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5F455938-6317-1D5B-1C6F-93CE5E5976A6}"/>
                      </a:ext>
                    </a:extLst>
                  </p:cNvPr>
                  <p:cNvCxnSpPr/>
                  <p:nvPr/>
                </p:nvCxnSpPr>
                <p:spPr>
                  <a:xfrm>
                    <a:off x="746094" y="2982368"/>
                    <a:ext cx="514594" cy="386858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EE08BA34-6A87-2BD0-C9EB-6E7C749469F5}"/>
                      </a:ext>
                    </a:extLst>
                  </p:cNvPr>
                  <p:cNvSpPr/>
                  <p:nvPr/>
                </p:nvSpPr>
                <p:spPr>
                  <a:xfrm>
                    <a:off x="646977" y="2868654"/>
                    <a:ext cx="211527" cy="21899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13F591B9-EFA4-72C9-A75D-73371872EC3E}"/>
                    </a:ext>
                  </a:extLst>
                </p:cNvPr>
                <p:cNvGrpSpPr/>
                <p:nvPr/>
              </p:nvGrpSpPr>
              <p:grpSpPr>
                <a:xfrm>
                  <a:off x="1120955" y="3603592"/>
                  <a:ext cx="849944" cy="497427"/>
                  <a:chOff x="118720" y="3957582"/>
                  <a:chExt cx="1072557" cy="619510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88365FDC-AAFF-AC05-18AA-878CEC0A0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684" y="3957582"/>
                    <a:ext cx="815593" cy="393402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D10CDE95-ED79-699B-381D-4A4F4EE5235C}"/>
                      </a:ext>
                    </a:extLst>
                  </p:cNvPr>
                  <p:cNvSpPr/>
                  <p:nvPr/>
                </p:nvSpPr>
                <p:spPr>
                  <a:xfrm>
                    <a:off x="118720" y="4188353"/>
                    <a:ext cx="429466" cy="388739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1B7810B-D817-65BA-D5D7-61EB2F2F53CA}"/>
                    </a:ext>
                  </a:extLst>
                </p:cNvPr>
                <p:cNvGrpSpPr/>
                <p:nvPr/>
              </p:nvGrpSpPr>
              <p:grpSpPr>
                <a:xfrm>
                  <a:off x="2797553" y="3795168"/>
                  <a:ext cx="605156" cy="585114"/>
                  <a:chOff x="2234436" y="4196192"/>
                  <a:chExt cx="763654" cy="728722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84F78AA-C4FB-5DCA-1398-4CDEF67CCC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B0C0AF8F-9502-AF54-3098-2F6E9EB1656D}"/>
                      </a:ext>
                    </a:extLst>
                  </p:cNvPr>
                  <p:cNvSpPr/>
                  <p:nvPr/>
                </p:nvSpPr>
                <p:spPr>
                  <a:xfrm>
                    <a:off x="2771364" y="4702412"/>
                    <a:ext cx="226726" cy="22250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15298125-EE56-3099-1979-3AC0D033BAA1}"/>
                    </a:ext>
                  </a:extLst>
                </p:cNvPr>
                <p:cNvGrpSpPr/>
                <p:nvPr/>
              </p:nvGrpSpPr>
              <p:grpSpPr>
                <a:xfrm>
                  <a:off x="2365903" y="2157776"/>
                  <a:ext cx="222626" cy="774512"/>
                  <a:chOff x="1689737" y="2156925"/>
                  <a:chExt cx="280935" cy="964603"/>
                </a:xfrm>
              </p:grpSpPr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0F84B61A-768D-1574-2CA8-8B97215F80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E6B5F954-9A1C-A52C-45A9-7FCF5A1A6CAC}"/>
                      </a:ext>
                    </a:extLst>
                  </p:cNvPr>
                  <p:cNvSpPr/>
                  <p:nvPr/>
                </p:nvSpPr>
                <p:spPr>
                  <a:xfrm>
                    <a:off x="1689737" y="2156925"/>
                    <a:ext cx="280935" cy="282623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DAE42724-CB4E-265C-1885-DF7CFA966A62}"/>
                    </a:ext>
                  </a:extLst>
                </p:cNvPr>
                <p:cNvSpPr/>
                <p:nvPr/>
              </p:nvSpPr>
              <p:spPr>
                <a:xfrm>
                  <a:off x="1882250" y="2921706"/>
                  <a:ext cx="1067881" cy="997759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9FF5F105-DDA2-1985-E0CF-E50BD1AD250C}"/>
                  </a:ext>
                </a:extLst>
              </p:cNvPr>
              <p:cNvGrpSpPr/>
              <p:nvPr/>
            </p:nvGrpSpPr>
            <p:grpSpPr>
              <a:xfrm>
                <a:off x="6798642" y="4757644"/>
                <a:ext cx="351671" cy="134291"/>
                <a:chOff x="9473925" y="4108052"/>
                <a:chExt cx="351671" cy="134291"/>
              </a:xfrm>
            </p:grpSpPr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D5A66F7-4B41-1CFF-CFC3-D7394CB706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3925" y="4108052"/>
                  <a:ext cx="351671" cy="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1593D85-4A7B-F515-B3EC-DE913BE79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3925" y="4242342"/>
                  <a:ext cx="351671" cy="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E7F4EF2-6C66-2CEC-B79B-D71B5278EBE3}"/>
                </a:ext>
              </a:extLst>
            </p:cNvPr>
            <p:cNvGrpSpPr/>
            <p:nvPr/>
          </p:nvGrpSpPr>
          <p:grpSpPr>
            <a:xfrm>
              <a:off x="7909509" y="2616188"/>
              <a:ext cx="1784049" cy="1970268"/>
              <a:chOff x="8727272" y="1035900"/>
              <a:chExt cx="1715908" cy="1873712"/>
            </a:xfrm>
            <a:effectLst/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FEDB113-60AF-70D1-DA7F-3A03BEDE6A24}"/>
                  </a:ext>
                </a:extLst>
              </p:cNvPr>
              <p:cNvGrpSpPr/>
              <p:nvPr/>
            </p:nvGrpSpPr>
            <p:grpSpPr>
              <a:xfrm>
                <a:off x="8795970" y="1207323"/>
                <a:ext cx="1362583" cy="1405278"/>
                <a:chOff x="892238" y="3290225"/>
                <a:chExt cx="2461141" cy="2597187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EC38D78-24B1-6938-2C5E-C024CEDCA45B}"/>
                    </a:ext>
                  </a:extLst>
                </p:cNvPr>
                <p:cNvGrpSpPr/>
                <p:nvPr/>
              </p:nvGrpSpPr>
              <p:grpSpPr>
                <a:xfrm>
                  <a:off x="2771480" y="4095918"/>
                  <a:ext cx="581899" cy="307669"/>
                  <a:chOff x="2386159" y="3116156"/>
                  <a:chExt cx="734306" cy="383182"/>
                </a:xfrm>
              </p:grpSpPr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A37C1EF2-E9D1-A3C1-8B98-F6016843C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449204E9-F690-7DD6-33BD-ECE5A1BBA39E}"/>
                      </a:ext>
                    </a:extLst>
                  </p:cNvPr>
                  <p:cNvSpPr/>
                  <p:nvPr/>
                </p:nvSpPr>
                <p:spPr>
                  <a:xfrm>
                    <a:off x="2856695" y="3116156"/>
                    <a:ext cx="263770" cy="281352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5A3BE2C8-AB17-988B-C2FF-7F6B55EDC236}"/>
                    </a:ext>
                  </a:extLst>
                </p:cNvPr>
                <p:cNvGrpSpPr/>
                <p:nvPr/>
              </p:nvGrpSpPr>
              <p:grpSpPr>
                <a:xfrm>
                  <a:off x="1840449" y="5063731"/>
                  <a:ext cx="305713" cy="823681"/>
                  <a:chOff x="1211279" y="4321492"/>
                  <a:chExt cx="385783" cy="1025839"/>
                </a:xfrm>
              </p:grpSpPr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90453688-FDFF-E14D-6ECF-244C8B2A8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E4A998BA-BBF4-2145-98BE-9B97F4A6B6CF}"/>
                      </a:ext>
                    </a:extLst>
                  </p:cNvPr>
                  <p:cNvSpPr/>
                  <p:nvPr/>
                </p:nvSpPr>
                <p:spPr>
                  <a:xfrm>
                    <a:off x="1211279" y="5065977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6B5A"/>
                      </a:solidFill>
                    </a:endParaRPr>
                  </a:p>
                </p:txBody>
              </p: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49E69328-A5FD-84F0-6228-461A3AEAEB55}"/>
                    </a:ext>
                  </a:extLst>
                </p:cNvPr>
                <p:cNvGrpSpPr/>
                <p:nvPr/>
              </p:nvGrpSpPr>
              <p:grpSpPr>
                <a:xfrm>
                  <a:off x="1316722" y="3842321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61F8620A-0CCA-1B75-77DF-292D64E4713E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405EB71E-6A7F-4CFE-60EC-8E3CC4BEC57D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5342CD86-B3E8-A276-AF5A-6790ABDA22AB}"/>
                    </a:ext>
                  </a:extLst>
                </p:cNvPr>
                <p:cNvGrpSpPr/>
                <p:nvPr/>
              </p:nvGrpSpPr>
              <p:grpSpPr>
                <a:xfrm>
                  <a:off x="892238" y="4771534"/>
                  <a:ext cx="932360" cy="576590"/>
                  <a:chOff x="14719" y="3957582"/>
                  <a:chExt cx="1176558" cy="718104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16C40181-262D-C52F-3507-7F92F7500B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684" y="3957582"/>
                    <a:ext cx="815593" cy="393402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11F9639A-4877-11CE-2F18-3CBD266FA2A1}"/>
                      </a:ext>
                    </a:extLst>
                  </p:cNvPr>
                  <p:cNvSpPr/>
                  <p:nvPr/>
                </p:nvSpPr>
                <p:spPr>
                  <a:xfrm>
                    <a:off x="14719" y="4166162"/>
                    <a:ext cx="483496" cy="50952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6B5A"/>
                      </a:solidFill>
                    </a:endParaRPr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0B03E3E-2C49-436F-BC72-6578E9EB534F}"/>
                    </a:ext>
                  </a:extLst>
                </p:cNvPr>
                <p:cNvGrpSpPr/>
                <p:nvPr/>
              </p:nvGrpSpPr>
              <p:grpSpPr>
                <a:xfrm>
                  <a:off x="2651247" y="4963123"/>
                  <a:ext cx="673443" cy="660950"/>
                  <a:chOff x="2234436" y="4196192"/>
                  <a:chExt cx="849827" cy="823169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2226D9F5-E7DF-B3BA-CB4C-0014D4445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74B7457E-B3E0-92E5-3572-1E7D357530A1}"/>
                      </a:ext>
                    </a:extLst>
                  </p:cNvPr>
                  <p:cNvSpPr/>
                  <p:nvPr/>
                </p:nvSpPr>
                <p:spPr>
                  <a:xfrm>
                    <a:off x="2820493" y="4738007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4126A331-5CD4-408D-019C-1C226BAB7439}"/>
                    </a:ext>
                  </a:extLst>
                </p:cNvPr>
                <p:cNvGrpSpPr/>
                <p:nvPr/>
              </p:nvGrpSpPr>
              <p:grpSpPr>
                <a:xfrm>
                  <a:off x="2207615" y="3290225"/>
                  <a:ext cx="209024" cy="810011"/>
                  <a:chOff x="1674614" y="2112713"/>
                  <a:chExt cx="263770" cy="1008815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E404CD1-CCF5-2CB2-AF10-E131AE459B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FF0F4F36-FEF4-367F-1C1A-0AA223902123}"/>
                      </a:ext>
                    </a:extLst>
                  </p:cNvPr>
                  <p:cNvSpPr/>
                  <p:nvPr/>
                </p:nvSpPr>
                <p:spPr>
                  <a:xfrm>
                    <a:off x="1674614" y="2112713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99190B8E-C67E-9393-E69E-DD97B3255BD4}"/>
                    </a:ext>
                  </a:extLst>
                </p:cNvPr>
                <p:cNvGrpSpPr/>
                <p:nvPr/>
              </p:nvGrpSpPr>
              <p:grpSpPr>
                <a:xfrm>
                  <a:off x="1804297" y="4105127"/>
                  <a:ext cx="999529" cy="982285"/>
                  <a:chOff x="2454791" y="902046"/>
                  <a:chExt cx="1531345" cy="1486569"/>
                </a:xfrm>
              </p:grpSpPr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1993DE2E-2523-5343-D6E8-2F3289CC8E68}"/>
                      </a:ext>
                    </a:extLst>
                  </p:cNvPr>
                  <p:cNvGrpSpPr/>
                  <p:nvPr/>
                </p:nvGrpSpPr>
                <p:grpSpPr>
                  <a:xfrm>
                    <a:off x="2769618" y="1256107"/>
                    <a:ext cx="919200" cy="822833"/>
                    <a:chOff x="2175692" y="2431669"/>
                    <a:chExt cx="919200" cy="822833"/>
                  </a:xfrm>
                </p:grpSpPr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587A309F-CEDB-5937-04D3-E53EC9F75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89285" y="3254502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8BC8F9C4-BE47-B678-D67B-C94C6FBB019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5692" y="2431669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C8BBC269-5F7B-615F-25BF-FFD77FB103E2}"/>
                      </a:ext>
                    </a:extLst>
                  </p:cNvPr>
                  <p:cNvSpPr/>
                  <p:nvPr/>
                </p:nvSpPr>
                <p:spPr>
                  <a:xfrm>
                    <a:off x="2454791" y="902046"/>
                    <a:ext cx="1531345" cy="1486569"/>
                  </a:xfrm>
                  <a:prstGeom prst="ellipse">
                    <a:avLst/>
                  </a:prstGeom>
                  <a:noFill/>
                  <a:ln w="412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EDEFB-2D3F-842D-B2A0-0EBF953737D8}"/>
                  </a:ext>
                </a:extLst>
              </p:cNvPr>
              <p:cNvSpPr/>
              <p:nvPr/>
            </p:nvSpPr>
            <p:spPr>
              <a:xfrm>
                <a:off x="10293010" y="2050035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743D8F9-7809-7B66-8BB5-E35F62478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54298" y="1980050"/>
                <a:ext cx="438712" cy="11423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846943F-B5DC-96B3-51BE-E1783B7F0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59503" y="1770805"/>
                <a:ext cx="441418" cy="10404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A06694C-5B3E-C9BF-496B-09B9DB270B06}"/>
                  </a:ext>
                </a:extLst>
              </p:cNvPr>
              <p:cNvSpPr/>
              <p:nvPr/>
            </p:nvSpPr>
            <p:spPr>
              <a:xfrm>
                <a:off x="8727272" y="167790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97E7602-1A07-94E8-C898-57261CEF53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17760" y="2187551"/>
                <a:ext cx="63771" cy="57351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2CD502DD-DCA9-3B9F-5EF5-457AC667710C}"/>
                  </a:ext>
                </a:extLst>
              </p:cNvPr>
              <p:cNvSpPr/>
              <p:nvPr/>
            </p:nvSpPr>
            <p:spPr>
              <a:xfrm>
                <a:off x="9617760" y="2754340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BDD6903-EA39-8C9F-1475-B9ABAE2DDA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1946" y="1255320"/>
                <a:ext cx="308247" cy="42161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03BA058-DB28-441A-F758-319ED393CA24}"/>
                  </a:ext>
                </a:extLst>
              </p:cNvPr>
              <p:cNvSpPr/>
              <p:nvPr/>
            </p:nvSpPr>
            <p:spPr>
              <a:xfrm>
                <a:off x="10009723" y="113558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2166D2F-63C3-385F-9AC6-0D9F0F5ACF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42472" y="1158469"/>
                <a:ext cx="288083" cy="5082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DECCA9-3D40-F1A6-61E3-36F85E3B1189}"/>
                  </a:ext>
                </a:extLst>
              </p:cNvPr>
              <p:cNvSpPr/>
              <p:nvPr/>
            </p:nvSpPr>
            <p:spPr>
              <a:xfrm>
                <a:off x="9051652" y="1035900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416942C-9FC7-504B-CEF9-3A510F3372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61428" y="2119253"/>
                <a:ext cx="326598" cy="4667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189EC0E-4024-7148-ABED-1A870ACE187E}"/>
                  </a:ext>
                </a:extLst>
              </p:cNvPr>
              <p:cNvSpPr/>
              <p:nvPr/>
            </p:nvSpPr>
            <p:spPr>
              <a:xfrm>
                <a:off x="8955896" y="256123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A6202D9-0FA9-48E4-BACA-E044D41D4FEE}"/>
                    </a:ext>
                  </a:extLst>
                </p:cNvPr>
                <p:cNvSpPr txBox="1"/>
                <p:nvPr/>
              </p:nvSpPr>
              <p:spPr>
                <a:xfrm>
                  <a:off x="9054382" y="4646350"/>
                  <a:ext cx="102216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A6202D9-0FA9-48E4-BACA-E044D41D4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4382" y="4646350"/>
                  <a:ext cx="1022168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15854" t="-171429" r="-54878" b="-25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438F274-1F48-E1A3-F0F3-9CDE9DBABF0A}"/>
              </a:ext>
            </a:extLst>
          </p:cNvPr>
          <p:cNvGrpSpPr/>
          <p:nvPr/>
        </p:nvGrpSpPr>
        <p:grpSpPr>
          <a:xfrm>
            <a:off x="4878772" y="814039"/>
            <a:ext cx="3727402" cy="1970268"/>
            <a:chOff x="3196197" y="841248"/>
            <a:chExt cx="3727402" cy="1970268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97BDF96-FF7E-D1F1-C50F-4F4ABE338AA6}"/>
                </a:ext>
              </a:extLst>
            </p:cNvPr>
            <p:cNvGrpSpPr/>
            <p:nvPr/>
          </p:nvGrpSpPr>
          <p:grpSpPr>
            <a:xfrm>
              <a:off x="4703989" y="1089570"/>
              <a:ext cx="1355572" cy="1512938"/>
              <a:chOff x="6379539" y="4125417"/>
              <a:chExt cx="1303797" cy="1438794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CF16020-920D-16D2-6252-2EBA30CFE71E}"/>
                  </a:ext>
                </a:extLst>
              </p:cNvPr>
              <p:cNvGrpSpPr/>
              <p:nvPr/>
            </p:nvGrpSpPr>
            <p:grpSpPr>
              <a:xfrm rot="12424821">
                <a:off x="6379539" y="4125417"/>
                <a:ext cx="1303797" cy="1438794"/>
                <a:chOff x="1120955" y="2157776"/>
                <a:chExt cx="2392778" cy="254445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50322A1-6269-7FA9-BDA3-4BB2235A7928}"/>
                    </a:ext>
                  </a:extLst>
                </p:cNvPr>
                <p:cNvGrpSpPr/>
                <p:nvPr/>
              </p:nvGrpSpPr>
              <p:grpSpPr>
                <a:xfrm>
                  <a:off x="2917784" y="2930183"/>
                  <a:ext cx="595949" cy="305457"/>
                  <a:chOff x="2386159" y="3118911"/>
                  <a:chExt cx="752036" cy="380427"/>
                </a:xfrm>
              </p:grpSpPr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AEA4FDF2-1379-306A-3F0C-4A34BE7AAC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C07A7CC1-0041-A9C8-A5C5-FC73AF2AE64B}"/>
                      </a:ext>
                    </a:extLst>
                  </p:cNvPr>
                  <p:cNvSpPr/>
                  <p:nvPr/>
                </p:nvSpPr>
                <p:spPr>
                  <a:xfrm>
                    <a:off x="2816916" y="3118911"/>
                    <a:ext cx="321279" cy="309765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1DE7510E-13D1-F8F8-E3F2-A325BA344D8B}"/>
                    </a:ext>
                  </a:extLst>
                </p:cNvPr>
                <p:cNvGrpSpPr/>
                <p:nvPr/>
              </p:nvGrpSpPr>
              <p:grpSpPr>
                <a:xfrm>
                  <a:off x="1969293" y="3895774"/>
                  <a:ext cx="323168" cy="806461"/>
                  <a:chOff x="1189251" y="4321492"/>
                  <a:chExt cx="407811" cy="1004395"/>
                </a:xfrm>
              </p:grpSpPr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A9088199-041A-139F-BF35-E4C0D10B22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7A631BF1-981D-67D8-7FD1-F613D610EC7E}"/>
                      </a:ext>
                    </a:extLst>
                  </p:cNvPr>
                  <p:cNvSpPr/>
                  <p:nvPr/>
                </p:nvSpPr>
                <p:spPr>
                  <a:xfrm>
                    <a:off x="1189251" y="5012338"/>
                    <a:ext cx="329901" cy="313549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62D93A86-D5EB-CF94-7E19-8A3BA5CB5B2A}"/>
                    </a:ext>
                  </a:extLst>
                </p:cNvPr>
                <p:cNvGrpSpPr/>
                <p:nvPr/>
              </p:nvGrpSpPr>
              <p:grpSpPr>
                <a:xfrm>
                  <a:off x="1539573" y="2729238"/>
                  <a:ext cx="486333" cy="401924"/>
                  <a:chOff x="646977" y="2868654"/>
                  <a:chExt cx="613711" cy="500572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D363D20F-2B47-6129-EB25-A29BED7C8030}"/>
                      </a:ext>
                    </a:extLst>
                  </p:cNvPr>
                  <p:cNvCxnSpPr/>
                  <p:nvPr/>
                </p:nvCxnSpPr>
                <p:spPr>
                  <a:xfrm>
                    <a:off x="746094" y="2982368"/>
                    <a:ext cx="514594" cy="386858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BC133B37-E2FB-2593-4E3F-385B2E831F8A}"/>
                      </a:ext>
                    </a:extLst>
                  </p:cNvPr>
                  <p:cNvSpPr/>
                  <p:nvPr/>
                </p:nvSpPr>
                <p:spPr>
                  <a:xfrm>
                    <a:off x="646977" y="2868654"/>
                    <a:ext cx="211527" cy="21899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CCED61E4-CB73-966B-A8BF-14569B8B368F}"/>
                    </a:ext>
                  </a:extLst>
                </p:cNvPr>
                <p:cNvGrpSpPr/>
                <p:nvPr/>
              </p:nvGrpSpPr>
              <p:grpSpPr>
                <a:xfrm>
                  <a:off x="1120955" y="3603592"/>
                  <a:ext cx="849944" cy="497427"/>
                  <a:chOff x="118720" y="3957582"/>
                  <a:chExt cx="1072557" cy="619510"/>
                </a:xfrm>
              </p:grpSpPr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113A11A6-C0C8-DCF1-D94A-E093C9EAB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684" y="3957582"/>
                    <a:ext cx="815593" cy="393402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A579CAC9-2A6F-8046-95AD-5E298E6ADFF6}"/>
                      </a:ext>
                    </a:extLst>
                  </p:cNvPr>
                  <p:cNvSpPr/>
                  <p:nvPr/>
                </p:nvSpPr>
                <p:spPr>
                  <a:xfrm>
                    <a:off x="118720" y="4188353"/>
                    <a:ext cx="429466" cy="388739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841D30D6-7E5A-61C4-F296-1CE7F00AD99C}"/>
                    </a:ext>
                  </a:extLst>
                </p:cNvPr>
                <p:cNvGrpSpPr/>
                <p:nvPr/>
              </p:nvGrpSpPr>
              <p:grpSpPr>
                <a:xfrm>
                  <a:off x="2797553" y="3795168"/>
                  <a:ext cx="605156" cy="585114"/>
                  <a:chOff x="2234436" y="4196192"/>
                  <a:chExt cx="763654" cy="728722"/>
                </a:xfrm>
              </p:grpSpPr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C6D6EC26-6E9B-5EEE-D4FD-47CFD02424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E0C6DCAF-679C-AEB3-786B-EDD7A0FC2059}"/>
                      </a:ext>
                    </a:extLst>
                  </p:cNvPr>
                  <p:cNvSpPr/>
                  <p:nvPr/>
                </p:nvSpPr>
                <p:spPr>
                  <a:xfrm>
                    <a:off x="2771364" y="4702412"/>
                    <a:ext cx="226726" cy="22250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46AC9B4-3187-1926-C659-4FAD657ACD8D}"/>
                    </a:ext>
                  </a:extLst>
                </p:cNvPr>
                <p:cNvGrpSpPr/>
                <p:nvPr/>
              </p:nvGrpSpPr>
              <p:grpSpPr>
                <a:xfrm>
                  <a:off x="2365903" y="2157776"/>
                  <a:ext cx="222626" cy="774512"/>
                  <a:chOff x="1689737" y="2156925"/>
                  <a:chExt cx="280935" cy="964603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D1A93DD9-B58C-4D49-CF0E-302DBD0B50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D88275AD-7C3C-8F2D-2004-BDB431CA2B47}"/>
                      </a:ext>
                    </a:extLst>
                  </p:cNvPr>
                  <p:cNvSpPr/>
                  <p:nvPr/>
                </p:nvSpPr>
                <p:spPr>
                  <a:xfrm>
                    <a:off x="1689737" y="2156925"/>
                    <a:ext cx="280935" cy="282623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67D4E255-50D4-EC2B-74A5-54EF742286AB}"/>
                    </a:ext>
                  </a:extLst>
                </p:cNvPr>
                <p:cNvSpPr/>
                <p:nvPr/>
              </p:nvSpPr>
              <p:spPr>
                <a:xfrm>
                  <a:off x="1882250" y="2921706"/>
                  <a:ext cx="1067881" cy="997759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182A6386-3233-2775-9BFB-AB2FF284030F}"/>
                  </a:ext>
                </a:extLst>
              </p:cNvPr>
              <p:cNvGrpSpPr/>
              <p:nvPr/>
            </p:nvGrpSpPr>
            <p:grpSpPr>
              <a:xfrm>
                <a:off x="6798642" y="4757644"/>
                <a:ext cx="351671" cy="134291"/>
                <a:chOff x="9473925" y="4108052"/>
                <a:chExt cx="351671" cy="134291"/>
              </a:xfrm>
            </p:grpSpPr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EC683BC9-F85E-C604-DA5E-355AEC6AC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3925" y="4108052"/>
                  <a:ext cx="351671" cy="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9D1F3F9E-2AF3-DF12-1047-D5796120C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3925" y="4242342"/>
                  <a:ext cx="351671" cy="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EC8F49E-F195-B980-3F61-F0B9B01F1447}"/>
                </a:ext>
              </a:extLst>
            </p:cNvPr>
            <p:cNvGrpSpPr/>
            <p:nvPr/>
          </p:nvGrpSpPr>
          <p:grpSpPr>
            <a:xfrm>
              <a:off x="3196197" y="841248"/>
              <a:ext cx="1784049" cy="1970268"/>
              <a:chOff x="8727272" y="1035900"/>
              <a:chExt cx="1715908" cy="1873712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109918D8-2062-C730-1177-AB70B591F598}"/>
                  </a:ext>
                </a:extLst>
              </p:cNvPr>
              <p:cNvGrpSpPr/>
              <p:nvPr/>
            </p:nvGrpSpPr>
            <p:grpSpPr>
              <a:xfrm>
                <a:off x="8795970" y="1207323"/>
                <a:ext cx="1362583" cy="1405278"/>
                <a:chOff x="892238" y="3290225"/>
                <a:chExt cx="2461141" cy="2597187"/>
              </a:xfrm>
            </p:grpSpPr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1D0E4638-8A1F-9A0D-3EEC-09741EF68DDB}"/>
                    </a:ext>
                  </a:extLst>
                </p:cNvPr>
                <p:cNvGrpSpPr/>
                <p:nvPr/>
              </p:nvGrpSpPr>
              <p:grpSpPr>
                <a:xfrm>
                  <a:off x="2771480" y="4095918"/>
                  <a:ext cx="581899" cy="307669"/>
                  <a:chOff x="2386159" y="3116156"/>
                  <a:chExt cx="734306" cy="383182"/>
                </a:xfrm>
              </p:grpSpPr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8F9A0CB6-9E80-C7A7-80F1-D6B7BA5211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86159" y="3286664"/>
                    <a:ext cx="520943" cy="212674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BEDB7DDE-AB35-66ED-96BB-C6EDD9E2A7F3}"/>
                      </a:ext>
                    </a:extLst>
                  </p:cNvPr>
                  <p:cNvSpPr/>
                  <p:nvPr/>
                </p:nvSpPr>
                <p:spPr>
                  <a:xfrm>
                    <a:off x="2856695" y="3116156"/>
                    <a:ext cx="263770" cy="281352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DBC2027E-DE7A-78E2-B864-01581844158E}"/>
                    </a:ext>
                  </a:extLst>
                </p:cNvPr>
                <p:cNvGrpSpPr/>
                <p:nvPr/>
              </p:nvGrpSpPr>
              <p:grpSpPr>
                <a:xfrm>
                  <a:off x="1840449" y="5063731"/>
                  <a:ext cx="305713" cy="823681"/>
                  <a:chOff x="1211279" y="4321492"/>
                  <a:chExt cx="385783" cy="1025839"/>
                </a:xfrm>
              </p:grpSpPr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1E141B3-268E-A41D-CF4D-E9199582CA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1389" y="4321492"/>
                    <a:ext cx="215673" cy="758661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41BEEEFA-B6FD-D44C-449A-31B714B689F3}"/>
                      </a:ext>
                    </a:extLst>
                  </p:cNvPr>
                  <p:cNvSpPr/>
                  <p:nvPr/>
                </p:nvSpPr>
                <p:spPr>
                  <a:xfrm>
                    <a:off x="1211279" y="5065977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6B5A"/>
                      </a:solidFill>
                    </a:endParaRPr>
                  </a:p>
                </p:txBody>
              </p: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0E484F6B-D773-EBF0-2DA2-CFDCAD30861C}"/>
                    </a:ext>
                  </a:extLst>
                </p:cNvPr>
                <p:cNvGrpSpPr/>
                <p:nvPr/>
              </p:nvGrpSpPr>
              <p:grpSpPr>
                <a:xfrm>
                  <a:off x="1316722" y="3842321"/>
                  <a:ext cx="580745" cy="489314"/>
                  <a:chOff x="550381" y="2800308"/>
                  <a:chExt cx="732850" cy="609408"/>
                </a:xfrm>
              </p:grpSpPr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7BD2D5FB-3B10-BFCC-C5F6-12DF01094934}"/>
                      </a:ext>
                    </a:extLst>
                  </p:cNvPr>
                  <p:cNvCxnSpPr/>
                  <p:nvPr/>
                </p:nvCxnSpPr>
                <p:spPr>
                  <a:xfrm>
                    <a:off x="768638" y="3022857"/>
                    <a:ext cx="514593" cy="386859"/>
                  </a:xfrm>
                  <a:prstGeom prst="line">
                    <a:avLst/>
                  </a:prstGeom>
                  <a:ln w="349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7E58F2E9-F41F-7729-C219-914DB16F4B87}"/>
                      </a:ext>
                    </a:extLst>
                  </p:cNvPr>
                  <p:cNvSpPr/>
                  <p:nvPr/>
                </p:nvSpPr>
                <p:spPr>
                  <a:xfrm>
                    <a:off x="550381" y="2800308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405EF873-B662-BB35-0C59-C4D42A3B5D0B}"/>
                    </a:ext>
                  </a:extLst>
                </p:cNvPr>
                <p:cNvGrpSpPr/>
                <p:nvPr/>
              </p:nvGrpSpPr>
              <p:grpSpPr>
                <a:xfrm>
                  <a:off x="892238" y="4771534"/>
                  <a:ext cx="932360" cy="576590"/>
                  <a:chOff x="14719" y="3957582"/>
                  <a:chExt cx="1176558" cy="718104"/>
                </a:xfrm>
              </p:grpSpPr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5C50AC43-1878-0337-9293-FFE061831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684" y="3957582"/>
                    <a:ext cx="815593" cy="393402"/>
                  </a:xfrm>
                  <a:prstGeom prst="line">
                    <a:avLst/>
                  </a:prstGeom>
                  <a:ln w="1174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4FBAEFC6-3D32-3337-09FD-AC995C8B4A30}"/>
                      </a:ext>
                    </a:extLst>
                  </p:cNvPr>
                  <p:cNvSpPr/>
                  <p:nvPr/>
                </p:nvSpPr>
                <p:spPr>
                  <a:xfrm>
                    <a:off x="14719" y="4166162"/>
                    <a:ext cx="483496" cy="50952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6B5A"/>
                      </a:solidFill>
                    </a:endParaRPr>
                  </a:p>
                </p:txBody>
              </p:sp>
            </p:grpSp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D5970F3A-E02E-08DB-D834-C226C16C72B7}"/>
                    </a:ext>
                  </a:extLst>
                </p:cNvPr>
                <p:cNvGrpSpPr/>
                <p:nvPr/>
              </p:nvGrpSpPr>
              <p:grpSpPr>
                <a:xfrm>
                  <a:off x="2651247" y="4963123"/>
                  <a:ext cx="673443" cy="660950"/>
                  <a:chOff x="2234436" y="4196192"/>
                  <a:chExt cx="849827" cy="823169"/>
                </a:xfrm>
              </p:grpSpPr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1FFDFF37-5289-7154-F62F-38F2BF8E6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34436" y="4196192"/>
                    <a:ext cx="672666" cy="62768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D4CDEB3B-CD17-6122-578D-4F1CC3E6A11F}"/>
                      </a:ext>
                    </a:extLst>
                  </p:cNvPr>
                  <p:cNvSpPr/>
                  <p:nvPr/>
                </p:nvSpPr>
                <p:spPr>
                  <a:xfrm>
                    <a:off x="2820493" y="4738007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D61488CB-0C74-7FFB-233E-0E6F7BC9CCD1}"/>
                    </a:ext>
                  </a:extLst>
                </p:cNvPr>
                <p:cNvGrpSpPr/>
                <p:nvPr/>
              </p:nvGrpSpPr>
              <p:grpSpPr>
                <a:xfrm>
                  <a:off x="2207615" y="3290225"/>
                  <a:ext cx="209024" cy="810011"/>
                  <a:chOff x="1674614" y="2112713"/>
                  <a:chExt cx="263770" cy="1008815"/>
                </a:xfrm>
              </p:grpSpPr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2A04EA32-38D6-A18C-431E-0EDA966E48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4462" y="2353359"/>
                    <a:ext cx="4665" cy="768169"/>
                  </a:xfrm>
                  <a:prstGeom prst="line">
                    <a:avLst/>
                  </a:prstGeom>
                  <a:ln w="412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1E047394-A602-4E4B-C1C4-1610F568D22D}"/>
                      </a:ext>
                    </a:extLst>
                  </p:cNvPr>
                  <p:cNvSpPr/>
                  <p:nvPr/>
                </p:nvSpPr>
                <p:spPr>
                  <a:xfrm>
                    <a:off x="1674614" y="2112713"/>
                    <a:ext cx="263770" cy="281354"/>
                  </a:xfrm>
                  <a:prstGeom prst="ellipse">
                    <a:avLst/>
                  </a:prstGeom>
                  <a:solidFill>
                    <a:srgbClr val="FF6B5A"/>
                  </a:solidFill>
                  <a:ln>
                    <a:solidFill>
                      <a:srgbClr val="FF6B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190AA54E-0B9A-D0A7-7E33-B914BE0FB82D}"/>
                    </a:ext>
                  </a:extLst>
                </p:cNvPr>
                <p:cNvGrpSpPr/>
                <p:nvPr/>
              </p:nvGrpSpPr>
              <p:grpSpPr>
                <a:xfrm>
                  <a:off x="1804297" y="4105127"/>
                  <a:ext cx="999529" cy="982285"/>
                  <a:chOff x="2454791" y="902046"/>
                  <a:chExt cx="1531345" cy="1486569"/>
                </a:xfrm>
              </p:grpSpPr>
              <p:grpSp>
                <p:nvGrpSpPr>
                  <p:cNvPr id="245" name="Group 244">
                    <a:extLst>
                      <a:ext uri="{FF2B5EF4-FFF2-40B4-BE49-F238E27FC236}">
                        <a16:creationId xmlns:a16="http://schemas.microsoft.com/office/drawing/2014/main" id="{F8A483AA-6DF1-F92E-D523-20D32C71CEBE}"/>
                      </a:ext>
                    </a:extLst>
                  </p:cNvPr>
                  <p:cNvGrpSpPr/>
                  <p:nvPr/>
                </p:nvGrpSpPr>
                <p:grpSpPr>
                  <a:xfrm>
                    <a:off x="2769618" y="1256107"/>
                    <a:ext cx="919200" cy="822833"/>
                    <a:chOff x="2175692" y="2431669"/>
                    <a:chExt cx="919200" cy="822833"/>
                  </a:xfrm>
                </p:grpSpPr>
                <p:cxnSp>
                  <p:nvCxnSpPr>
                    <p:cNvPr id="247" name="Straight Connector 246">
                      <a:extLst>
                        <a:ext uri="{FF2B5EF4-FFF2-40B4-BE49-F238E27FC236}">
                          <a16:creationId xmlns:a16="http://schemas.microsoft.com/office/drawing/2014/main" id="{CB753075-4EFB-2DA0-1F55-EC55CE81D35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89285" y="3254502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Straight Connector 247">
                      <a:extLst>
                        <a:ext uri="{FF2B5EF4-FFF2-40B4-BE49-F238E27FC236}">
                          <a16:creationId xmlns:a16="http://schemas.microsoft.com/office/drawing/2014/main" id="{3880B68A-F2A5-901C-195D-A2A21B619D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5692" y="2431669"/>
                      <a:ext cx="905607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66888D7F-6FCF-C532-E227-94362E08D329}"/>
                      </a:ext>
                    </a:extLst>
                  </p:cNvPr>
                  <p:cNvSpPr/>
                  <p:nvPr/>
                </p:nvSpPr>
                <p:spPr>
                  <a:xfrm>
                    <a:off x="2454791" y="902046"/>
                    <a:ext cx="1531345" cy="1486569"/>
                  </a:xfrm>
                  <a:prstGeom prst="ellipse">
                    <a:avLst/>
                  </a:prstGeom>
                  <a:noFill/>
                  <a:ln w="412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F36BF37A-F1C8-3562-98B0-A5BB6A998152}"/>
                  </a:ext>
                </a:extLst>
              </p:cNvPr>
              <p:cNvSpPr/>
              <p:nvPr/>
            </p:nvSpPr>
            <p:spPr>
              <a:xfrm>
                <a:off x="10293010" y="2050035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EAE1527-ECD7-7860-60FD-4A21B1A52D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54298" y="1980050"/>
                <a:ext cx="438712" cy="11423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D1206E90-5E2C-A3D4-0F21-DB537C182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59503" y="1770805"/>
                <a:ext cx="441418" cy="10404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D1B966F3-ADEB-35E4-CC91-8A1E5278B344}"/>
                  </a:ext>
                </a:extLst>
              </p:cNvPr>
              <p:cNvSpPr/>
              <p:nvPr/>
            </p:nvSpPr>
            <p:spPr>
              <a:xfrm>
                <a:off x="8727272" y="167790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3C104241-568A-00B0-3E44-F2207ECD7D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17760" y="2187551"/>
                <a:ext cx="63771" cy="57351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EA61FB50-E361-572B-4657-428BF7198BA8}"/>
                  </a:ext>
                </a:extLst>
              </p:cNvPr>
              <p:cNvSpPr/>
              <p:nvPr/>
            </p:nvSpPr>
            <p:spPr>
              <a:xfrm>
                <a:off x="9617760" y="2754340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76FEF094-7AA1-37DF-4927-FCE146C567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1946" y="1255320"/>
                <a:ext cx="308247" cy="42161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83EC7C8B-E957-5705-D19A-FB2138685B78}"/>
                  </a:ext>
                </a:extLst>
              </p:cNvPr>
              <p:cNvSpPr/>
              <p:nvPr/>
            </p:nvSpPr>
            <p:spPr>
              <a:xfrm>
                <a:off x="10009723" y="113558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7A7485C9-82E8-EBA7-4194-7A3BB11515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42472" y="1158469"/>
                <a:ext cx="288083" cy="5082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A45E05CC-9BCF-2915-5FCE-F61127D6CDBA}"/>
                  </a:ext>
                </a:extLst>
              </p:cNvPr>
              <p:cNvSpPr/>
              <p:nvPr/>
            </p:nvSpPr>
            <p:spPr>
              <a:xfrm>
                <a:off x="9051652" y="1035900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B485C0D-A904-E9BA-E30D-10D7D36A4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61428" y="2119253"/>
                <a:ext cx="326598" cy="4667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DA1CD62-C85E-22C4-607C-4AF683CD3859}"/>
                  </a:ext>
                </a:extLst>
              </p:cNvPr>
              <p:cNvSpPr/>
              <p:nvPr/>
            </p:nvSpPr>
            <p:spPr>
              <a:xfrm>
                <a:off x="8955896" y="2561233"/>
                <a:ext cx="150170" cy="155272"/>
              </a:xfrm>
              <a:prstGeom prst="ellipse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B5A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914F6847-04CD-7B92-7A90-A493B1479D6C}"/>
                    </a:ext>
                  </a:extLst>
                </p:cNvPr>
                <p:cNvSpPr txBox="1"/>
                <p:nvPr/>
              </p:nvSpPr>
              <p:spPr>
                <a:xfrm>
                  <a:off x="6044372" y="986733"/>
                  <a:ext cx="87922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914F6847-04CD-7B92-7A90-A493B1479D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4372" y="986733"/>
                  <a:ext cx="879227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7143" t="-171429" r="-44286" b="-2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61D8EFD2-2A29-4047-2A72-EE3295726164}"/>
              </a:ext>
            </a:extLst>
          </p:cNvPr>
          <p:cNvCxnSpPr/>
          <p:nvPr/>
        </p:nvCxnSpPr>
        <p:spPr>
          <a:xfrm>
            <a:off x="3701213" y="4220124"/>
            <a:ext cx="990191" cy="850221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B5FE09F6-9B54-AC26-3D67-B23022B415FF}"/>
              </a:ext>
            </a:extLst>
          </p:cNvPr>
          <p:cNvCxnSpPr/>
          <p:nvPr/>
        </p:nvCxnSpPr>
        <p:spPr>
          <a:xfrm>
            <a:off x="8022528" y="1794024"/>
            <a:ext cx="990191" cy="850221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0C696B88-C8FD-9E09-F834-B3BE3658A9DB}"/>
              </a:ext>
            </a:extLst>
          </p:cNvPr>
          <p:cNvCxnSpPr>
            <a:cxnSpLocks/>
          </p:cNvCxnSpPr>
          <p:nvPr/>
        </p:nvCxnSpPr>
        <p:spPr>
          <a:xfrm flipH="1">
            <a:off x="7928384" y="4356529"/>
            <a:ext cx="840658" cy="97401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647981E-FBE4-D9C7-565C-F901EE002FC3}"/>
              </a:ext>
            </a:extLst>
          </p:cNvPr>
          <p:cNvCxnSpPr>
            <a:cxnSpLocks/>
          </p:cNvCxnSpPr>
          <p:nvPr/>
        </p:nvCxnSpPr>
        <p:spPr>
          <a:xfrm flipH="1">
            <a:off x="3911060" y="1837101"/>
            <a:ext cx="840658" cy="97401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9736565D-48CE-DD56-8364-5D7770C41795}"/>
              </a:ext>
            </a:extLst>
          </p:cNvPr>
          <p:cNvGrpSpPr/>
          <p:nvPr/>
        </p:nvGrpSpPr>
        <p:grpSpPr>
          <a:xfrm>
            <a:off x="166456" y="2527522"/>
            <a:ext cx="1161526" cy="2189604"/>
            <a:chOff x="166456" y="2527522"/>
            <a:chExt cx="1161526" cy="2189604"/>
          </a:xfrm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D2A2A94D-06A0-926F-0631-DA69C479EAF2}"/>
                </a:ext>
              </a:extLst>
            </p:cNvPr>
            <p:cNvSpPr/>
            <p:nvPr/>
          </p:nvSpPr>
          <p:spPr>
            <a:xfrm>
              <a:off x="211439" y="3083723"/>
              <a:ext cx="990494" cy="108542"/>
            </a:xfrm>
            <a:prstGeom prst="rect">
              <a:avLst/>
            </a:prstGeom>
            <a:solidFill>
              <a:srgbClr val="FF6B5A"/>
            </a:solidFill>
            <a:ln>
              <a:solidFill>
                <a:srgbClr val="FF6B5A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6B5A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CA6BB7A-041C-C509-026C-51F6A608DB7E}"/>
                </a:ext>
              </a:extLst>
            </p:cNvPr>
            <p:cNvSpPr/>
            <p:nvPr/>
          </p:nvSpPr>
          <p:spPr>
            <a:xfrm>
              <a:off x="211439" y="4053353"/>
              <a:ext cx="990494" cy="108542"/>
            </a:xfrm>
            <a:prstGeom prst="rect">
              <a:avLst/>
            </a:prstGeom>
            <a:solidFill>
              <a:srgbClr val="FF6B5A"/>
            </a:solidFill>
            <a:ln>
              <a:solidFill>
                <a:srgbClr val="FF6B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274E4839-71FC-5297-1040-BE48D214B135}"/>
                    </a:ext>
                  </a:extLst>
                </p:cNvPr>
                <p:cNvSpPr txBox="1"/>
                <p:nvPr/>
              </p:nvSpPr>
              <p:spPr>
                <a:xfrm>
                  <a:off x="166456" y="3327814"/>
                  <a:ext cx="604022" cy="5378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FF6B5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6B5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FF6B5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274E4839-71FC-5297-1040-BE48D214B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456" y="3327814"/>
                  <a:ext cx="604022" cy="5378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DEEBDA5D-8B33-1BC2-2060-B8D0ED7AAFAD}"/>
                    </a:ext>
                  </a:extLst>
                </p:cNvPr>
                <p:cNvSpPr txBox="1"/>
                <p:nvPr/>
              </p:nvSpPr>
              <p:spPr>
                <a:xfrm>
                  <a:off x="275754" y="4179280"/>
                  <a:ext cx="1052228" cy="5378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DEEBDA5D-8B33-1BC2-2060-B8D0ED7AA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54" y="4179280"/>
                  <a:ext cx="1052228" cy="537846"/>
                </a:xfrm>
                <a:prstGeom prst="rect">
                  <a:avLst/>
                </a:prstGeom>
                <a:blipFill>
                  <a:blip r:embed="rId7"/>
                  <a:stretch>
                    <a:fillRect t="-141860" r="-28571" b="-1860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DB1A3798-B21E-0FFE-723C-DE36F167637E}"/>
                    </a:ext>
                  </a:extLst>
                </p:cNvPr>
                <p:cNvSpPr txBox="1"/>
                <p:nvPr/>
              </p:nvSpPr>
              <p:spPr>
                <a:xfrm>
                  <a:off x="180648" y="2527522"/>
                  <a:ext cx="1007050" cy="5378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DB1A3798-B21E-0FFE-723C-DE36F1676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48" y="2527522"/>
                  <a:ext cx="1007050" cy="537846"/>
                </a:xfrm>
                <a:prstGeom prst="rect">
                  <a:avLst/>
                </a:prstGeom>
                <a:blipFill>
                  <a:blip r:embed="rId8"/>
                  <a:stretch>
                    <a:fillRect l="-1250" t="-141860" r="-31250" b="-1860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8" name="Right Arrow 277">
              <a:extLst>
                <a:ext uri="{FF2B5EF4-FFF2-40B4-BE49-F238E27FC236}">
                  <a16:creationId xmlns:a16="http://schemas.microsoft.com/office/drawing/2014/main" id="{DB0DB0FE-A9FB-39FA-4676-76C972B3372D}"/>
                </a:ext>
              </a:extLst>
            </p:cNvPr>
            <p:cNvSpPr/>
            <p:nvPr/>
          </p:nvSpPr>
          <p:spPr>
            <a:xfrm rot="16200000">
              <a:off x="347895" y="3580265"/>
              <a:ext cx="787269" cy="1028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26F087ED-9083-47CD-222A-DF83926B7AC8}"/>
              </a:ext>
            </a:extLst>
          </p:cNvPr>
          <p:cNvGrpSpPr/>
          <p:nvPr/>
        </p:nvGrpSpPr>
        <p:grpSpPr>
          <a:xfrm>
            <a:off x="11085243" y="2268527"/>
            <a:ext cx="1035178" cy="2504113"/>
            <a:chOff x="11068958" y="2129616"/>
            <a:chExt cx="1035178" cy="2504113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FC8A6247-B1A5-06A8-3F20-65B82767A3D6}"/>
                </a:ext>
              </a:extLst>
            </p:cNvPr>
            <p:cNvSpPr/>
            <p:nvPr/>
          </p:nvSpPr>
          <p:spPr>
            <a:xfrm>
              <a:off x="11068958" y="2666737"/>
              <a:ext cx="990496" cy="10854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9EC9C95D-5750-DEC7-3BB0-893F6FD50FBB}"/>
                </a:ext>
              </a:extLst>
            </p:cNvPr>
            <p:cNvSpPr/>
            <p:nvPr/>
          </p:nvSpPr>
          <p:spPr>
            <a:xfrm>
              <a:off x="11068958" y="3991888"/>
              <a:ext cx="990496" cy="10854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2080E0B9-CBF8-E5A6-9CAA-C3F0342D445A}"/>
                    </a:ext>
                  </a:extLst>
                </p:cNvPr>
                <p:cNvSpPr txBox="1"/>
                <p:nvPr/>
              </p:nvSpPr>
              <p:spPr>
                <a:xfrm>
                  <a:off x="11665237" y="3126471"/>
                  <a:ext cx="359440" cy="5378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2080E0B9-CBF8-E5A6-9CAA-C3F0342D44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5237" y="3126471"/>
                  <a:ext cx="359440" cy="537846"/>
                </a:xfrm>
                <a:prstGeom prst="rect">
                  <a:avLst/>
                </a:prstGeom>
                <a:blipFill>
                  <a:blip r:embed="rId9"/>
                  <a:stretch>
                    <a:fillRect l="-30000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E0D6D98A-4787-D91F-F8BC-637C372E66BB}"/>
                    </a:ext>
                  </a:extLst>
                </p:cNvPr>
                <p:cNvSpPr txBox="1"/>
                <p:nvPr/>
              </p:nvSpPr>
              <p:spPr>
                <a:xfrm>
                  <a:off x="11169432" y="4095883"/>
                  <a:ext cx="703267" cy="5378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E0D6D98A-4787-D91F-F8BC-637C372E6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9432" y="4095883"/>
                  <a:ext cx="703267" cy="537846"/>
                </a:xfrm>
                <a:prstGeom prst="rect">
                  <a:avLst/>
                </a:prstGeom>
                <a:blipFill>
                  <a:blip r:embed="rId10"/>
                  <a:stretch>
                    <a:fillRect l="-19298" t="-139535" r="-66667" b="-1860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EC050ECB-DCF5-8C4C-B2AF-A0B6D08378DF}"/>
                    </a:ext>
                  </a:extLst>
                </p:cNvPr>
                <p:cNvSpPr txBox="1"/>
                <p:nvPr/>
              </p:nvSpPr>
              <p:spPr>
                <a:xfrm>
                  <a:off x="11177403" y="2129616"/>
                  <a:ext cx="926733" cy="5378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EC050ECB-DCF5-8C4C-B2AF-A0B6D0837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403" y="2129616"/>
                  <a:ext cx="926733" cy="537846"/>
                </a:xfrm>
                <a:prstGeom prst="rect">
                  <a:avLst/>
                </a:prstGeom>
                <a:blipFill>
                  <a:blip r:embed="rId11"/>
                  <a:stretch>
                    <a:fillRect l="-4054" t="-139535" r="-39189" b="-1860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5" name="Right Arrow 284">
              <a:extLst>
                <a:ext uri="{FF2B5EF4-FFF2-40B4-BE49-F238E27FC236}">
                  <a16:creationId xmlns:a16="http://schemas.microsoft.com/office/drawing/2014/main" id="{C544462B-F437-F97D-B5CD-5085C9FAEC95}"/>
                </a:ext>
              </a:extLst>
            </p:cNvPr>
            <p:cNvSpPr/>
            <p:nvPr/>
          </p:nvSpPr>
          <p:spPr>
            <a:xfrm rot="16200000">
              <a:off x="10946266" y="3333041"/>
              <a:ext cx="1149596" cy="1028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7" name="Slide Number Placeholder 286">
            <a:extLst>
              <a:ext uri="{FF2B5EF4-FFF2-40B4-BE49-F238E27FC236}">
                <a16:creationId xmlns:a16="http://schemas.microsoft.com/office/drawing/2014/main" id="{BADD4F4F-C52E-0AB6-9BDE-3A6976FE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0159-02AA-8DE3-56AB-A982BFF2CA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Interpreting the </a:t>
            </a:r>
            <a:r>
              <a:rPr lang="en-US" dirty="0">
                <a:latin typeface="Goudy Old Style" panose="02020502050305020303" pitchFamily="18" charset="77"/>
              </a:rPr>
              <a:t>2</a:t>
            </a:r>
            <a:r>
              <a:rPr lang="en-US" dirty="0"/>
              <a:t>D map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C93A48-44A9-7617-EAD5-05F5F9C1666B}"/>
              </a:ext>
            </a:extLst>
          </p:cNvPr>
          <p:cNvGrpSpPr/>
          <p:nvPr/>
        </p:nvGrpSpPr>
        <p:grpSpPr>
          <a:xfrm>
            <a:off x="1141115" y="1562635"/>
            <a:ext cx="2426078" cy="2633158"/>
            <a:chOff x="2430856" y="1242393"/>
            <a:chExt cx="1719856" cy="21095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F28AB0-A6DF-42D4-FEDE-10D70076B865}"/>
                </a:ext>
              </a:extLst>
            </p:cNvPr>
            <p:cNvGrpSpPr/>
            <p:nvPr/>
          </p:nvGrpSpPr>
          <p:grpSpPr>
            <a:xfrm>
              <a:off x="2430856" y="1242393"/>
              <a:ext cx="1719856" cy="2109516"/>
              <a:chOff x="249417" y="3383095"/>
              <a:chExt cx="1268546" cy="139225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686F5B9-C3C2-5EBF-A909-2DD4451A1BF9}"/>
                  </a:ext>
                </a:extLst>
              </p:cNvPr>
              <p:cNvGrpSpPr/>
              <p:nvPr/>
            </p:nvGrpSpPr>
            <p:grpSpPr>
              <a:xfrm>
                <a:off x="249417" y="3451326"/>
                <a:ext cx="1268546" cy="1324019"/>
                <a:chOff x="249417" y="3451326"/>
                <a:chExt cx="1268546" cy="132401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11F537-40D6-285A-FA4B-2619E933EE9B}"/>
                    </a:ext>
                  </a:extLst>
                </p:cNvPr>
                <p:cNvGrpSpPr/>
                <p:nvPr/>
              </p:nvGrpSpPr>
              <p:grpSpPr>
                <a:xfrm>
                  <a:off x="249417" y="3526524"/>
                  <a:ext cx="607338" cy="1157726"/>
                  <a:chOff x="1826043" y="3954531"/>
                  <a:chExt cx="637248" cy="1264879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2E17195A-2E5D-23CA-7B9C-D25AF9D36D9E}"/>
                      </a:ext>
                    </a:extLst>
                  </p:cNvPr>
                  <p:cNvGrpSpPr/>
                  <p:nvPr/>
                </p:nvGrpSpPr>
                <p:grpSpPr>
                  <a:xfrm>
                    <a:off x="1826043" y="4275834"/>
                    <a:ext cx="568094" cy="622833"/>
                    <a:chOff x="1184420" y="2903061"/>
                    <a:chExt cx="568094" cy="622833"/>
                  </a:xfrm>
                </p:grpSpPr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2FA0A993-643F-B9C0-C0F9-035F29CA13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9099" y="2903061"/>
                      <a:ext cx="543415" cy="62702"/>
                    </a:xfrm>
                    <a:prstGeom prst="rect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6B5A"/>
                        </a:solidFill>
                      </a:endParaRPr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259D2146-8F64-657B-3BF3-85C764A96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9099" y="3463192"/>
                      <a:ext cx="543415" cy="62702"/>
                    </a:xfrm>
                    <a:prstGeom prst="rect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DB4B8B3C-05ED-88D9-4F58-84FF943BA30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84420" y="3044066"/>
                          <a:ext cx="331385" cy="31070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FF6B5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FF6B5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μ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rgbClr val="FF6B5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DB4B8B3C-05ED-88D9-4F58-84FF943BA30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84420" y="3044066"/>
                          <a:ext cx="331385" cy="310700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44B6AE44-080B-0F29-3677-162FDCB865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86007" y="4908710"/>
                        <a:ext cx="577284" cy="3107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44B6AE44-080B-0F29-3677-162FDCB8650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86007" y="4908710"/>
                        <a:ext cx="577284" cy="31070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t="-139535" r="-28571" b="-18604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0F960464-2C35-2AD4-7BC4-B71F27B6C52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3829" y="3954531"/>
                        <a:ext cx="552498" cy="3107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0F960464-2C35-2AD4-7BC4-B71F27B6C52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33829" y="3954531"/>
                        <a:ext cx="552498" cy="31070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250" t="-139535" r="-31250" b="-18604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C0ED91E-C3FE-9673-91D9-41F17CE5A237}"/>
                    </a:ext>
                  </a:extLst>
                </p:cNvPr>
                <p:cNvGrpSpPr/>
                <p:nvPr/>
              </p:nvGrpSpPr>
              <p:grpSpPr>
                <a:xfrm>
                  <a:off x="976690" y="3451326"/>
                  <a:ext cx="541273" cy="1324019"/>
                  <a:chOff x="2637987" y="3872381"/>
                  <a:chExt cx="567929" cy="1446566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EA41A749-F732-3F3D-345B-A3AE4816BD76}"/>
                      </a:ext>
                    </a:extLst>
                  </p:cNvPr>
                  <p:cNvGrpSpPr/>
                  <p:nvPr/>
                </p:nvGrpSpPr>
                <p:grpSpPr>
                  <a:xfrm>
                    <a:off x="2637987" y="4182663"/>
                    <a:ext cx="543415" cy="828210"/>
                    <a:chOff x="1996364" y="2773020"/>
                    <a:chExt cx="543415" cy="828210"/>
                  </a:xfrm>
                </p:grpSpPr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E5110F06-3A11-1FC1-6604-443233F9B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6364" y="2773020"/>
                      <a:ext cx="543415" cy="62702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>
                      <a:solidFill>
                        <a:srgbClr val="00B0F0"/>
                      </a:solidFill>
                    </a:ln>
                    <a:effectLst>
                      <a:glow rad="228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75918B63-9DF9-1176-9C10-95D5AF931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6364" y="3538528"/>
                      <a:ext cx="543415" cy="62702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F5206EDF-D40E-F45C-E124-DA4952051C8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23500" y="3038597"/>
                          <a:ext cx="197199" cy="31070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μ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F5206EDF-D40E-F45C-E124-DA4952051C8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323500" y="3038597"/>
                          <a:ext cx="197199" cy="310701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31034" r="-2069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95EBD38D-FF65-404F-6985-D9195C0E5D6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93110" y="5008246"/>
                        <a:ext cx="385833" cy="31070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95EBD38D-FF65-404F-6985-D9195C0E5D6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93110" y="5008246"/>
                        <a:ext cx="385833" cy="310701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19643" t="-141860" r="-67857" b="-18372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2D241C9-EDF8-F2A9-B3D5-638AE0BD04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97483" y="3872381"/>
                        <a:ext cx="508433" cy="31070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2D241C9-EDF8-F2A9-B3D5-638AE0BD04C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97483" y="3872381"/>
                        <a:ext cx="508433" cy="31070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4054" t="-141860" r="-39189" b="-18604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5A0186C-D45D-6F30-2B5F-A7281C39B895}"/>
                  </a:ext>
                </a:extLst>
              </p:cNvPr>
              <p:cNvSpPr/>
              <p:nvPr/>
            </p:nvSpPr>
            <p:spPr>
              <a:xfrm rot="20918666">
                <a:off x="712466" y="3635292"/>
                <a:ext cx="297292" cy="127244"/>
              </a:xfrm>
              <a:custGeom>
                <a:avLst/>
                <a:gdLst>
                  <a:gd name="connsiteX0" fmla="*/ 0 w 242761"/>
                  <a:gd name="connsiteY0" fmla="*/ 242868 h 242868"/>
                  <a:gd name="connsiteX1" fmla="*/ 105197 w 242761"/>
                  <a:gd name="connsiteY1" fmla="*/ 107 h 242868"/>
                  <a:gd name="connsiteX2" fmla="*/ 242761 w 242761"/>
                  <a:gd name="connsiteY2" fmla="*/ 218592 h 242868"/>
                  <a:gd name="connsiteX0" fmla="*/ 0 w 242761"/>
                  <a:gd name="connsiteY0" fmla="*/ 197602 h 197602"/>
                  <a:gd name="connsiteX1" fmla="*/ 117897 w 242761"/>
                  <a:gd name="connsiteY1" fmla="*/ 177 h 197602"/>
                  <a:gd name="connsiteX2" fmla="*/ 242761 w 242761"/>
                  <a:gd name="connsiteY2" fmla="*/ 173326 h 19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761" h="197602">
                    <a:moveTo>
                      <a:pt x="0" y="197602"/>
                    </a:moveTo>
                    <a:cubicBezTo>
                      <a:pt x="32368" y="78244"/>
                      <a:pt x="77437" y="4223"/>
                      <a:pt x="117897" y="177"/>
                    </a:cubicBezTo>
                    <a:cubicBezTo>
                      <a:pt x="158357" y="-3869"/>
                      <a:pt x="194209" y="62060"/>
                      <a:pt x="242761" y="173326"/>
                    </a:cubicBezTo>
                  </a:path>
                </a:pathLst>
              </a:custGeom>
              <a:noFill/>
              <a:ln>
                <a:solidFill>
                  <a:schemeClr val="accent2"/>
                </a:solidFill>
                <a:headEnd type="stealt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2F7A972-9AE3-5569-FFD4-721973F09DDA}"/>
                      </a:ext>
                    </a:extLst>
                  </p:cNvPr>
                  <p:cNvSpPr txBox="1"/>
                  <p:nvPr/>
                </p:nvSpPr>
                <p:spPr>
                  <a:xfrm>
                    <a:off x="749112" y="3383095"/>
                    <a:ext cx="262349" cy="2278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2F7A972-9AE3-5569-FFD4-721973F09D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112" y="3383095"/>
                    <a:ext cx="262349" cy="2278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500" r="-5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4E2E05D9-DCE0-338D-D02C-DAFFB76A1B6E}"/>
                </a:ext>
              </a:extLst>
            </p:cNvPr>
            <p:cNvSpPr/>
            <p:nvPr/>
          </p:nvSpPr>
          <p:spPr>
            <a:xfrm rot="16200000">
              <a:off x="2523173" y="2307849"/>
              <a:ext cx="630709" cy="729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092C94B9-1CFF-DC78-75F3-B006DEF9B887}"/>
                </a:ext>
              </a:extLst>
            </p:cNvPr>
            <p:cNvSpPr/>
            <p:nvPr/>
          </p:nvSpPr>
          <p:spPr>
            <a:xfrm rot="16200000">
              <a:off x="3276879" y="2314626"/>
              <a:ext cx="920982" cy="7293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6A27CFC-E15D-663B-DFC0-D544C9BD26B4}"/>
              </a:ext>
            </a:extLst>
          </p:cNvPr>
          <p:cNvSpPr txBox="1"/>
          <p:nvPr/>
        </p:nvSpPr>
        <p:spPr>
          <a:xfrm>
            <a:off x="681244" y="4406035"/>
            <a:ext cx="7630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Goudy Old Style" panose="02020502050305020303" pitchFamily="18" charset="77"/>
              </a:rPr>
              <a:t>Diagonal</a:t>
            </a:r>
            <a:r>
              <a:rPr lang="en-US" sz="2400" dirty="0">
                <a:latin typeface="Goudy Old Style" panose="02020502050305020303" pitchFamily="18" charset="77"/>
              </a:rPr>
              <a:t> peaks = </a:t>
            </a:r>
            <a:r>
              <a:rPr lang="en-US" sz="2400" b="1" dirty="0">
                <a:latin typeface="Goudy Old Style" panose="02020502050305020303" pitchFamily="18" charset="77"/>
              </a:rPr>
              <a:t>Eigenstates</a:t>
            </a:r>
            <a:r>
              <a:rPr lang="en-US" sz="2400" dirty="0">
                <a:latin typeface="Goudy Old Style" panose="02020502050305020303" pitchFamily="18" charset="77"/>
              </a:rPr>
              <a:t> of the system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Goudy Old Style" panose="02020502050305020303" pitchFamily="18" charset="77"/>
              </a:rPr>
              <a:t>Cross</a:t>
            </a:r>
            <a:r>
              <a:rPr lang="en-US" sz="2400" dirty="0">
                <a:latin typeface="Goudy Old Style" panose="02020502050305020303" pitchFamily="18" charset="77"/>
              </a:rPr>
              <a:t> peaks = </a:t>
            </a:r>
            <a:r>
              <a:rPr lang="en-US" sz="2400" b="1" dirty="0">
                <a:latin typeface="Goudy Old Style" panose="02020502050305020303" pitchFamily="18" charset="77"/>
              </a:rPr>
              <a:t>Coherence</a:t>
            </a:r>
            <a:r>
              <a:rPr lang="en-US" sz="2400" dirty="0">
                <a:latin typeface="Goudy Old Style" panose="02020502050305020303" pitchFamily="18" charset="77"/>
              </a:rPr>
              <a:t> transfer between states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Goudy Old Style" panose="02020502050305020303" pitchFamily="18" charset="77"/>
              </a:rPr>
              <a:t>Diagonally elongated </a:t>
            </a:r>
            <a:r>
              <a:rPr lang="en-US" sz="2400" dirty="0">
                <a:latin typeface="Goudy Old Style" panose="02020502050305020303" pitchFamily="18" charset="77"/>
              </a:rPr>
              <a:t>shape = </a:t>
            </a:r>
            <a:r>
              <a:rPr lang="en-US" sz="2400" b="1" dirty="0" err="1">
                <a:latin typeface="Goudy Old Style" panose="02020502050305020303" pitchFamily="18" charset="77"/>
              </a:rPr>
              <a:t>Inhomogenous</a:t>
            </a:r>
            <a:r>
              <a:rPr lang="en-US" sz="2400" dirty="0">
                <a:latin typeface="Goudy Old Style" panose="02020502050305020303" pitchFamily="18" charset="77"/>
              </a:rPr>
              <a:t> broadening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Goudy Old Style" panose="02020502050305020303" pitchFamily="18" charset="77"/>
              </a:rPr>
              <a:t>Symmetric</a:t>
            </a:r>
            <a:r>
              <a:rPr lang="en-US" sz="2400" dirty="0">
                <a:latin typeface="Goudy Old Style" panose="02020502050305020303" pitchFamily="18" charset="77"/>
              </a:rPr>
              <a:t> shape = </a:t>
            </a:r>
            <a:r>
              <a:rPr lang="en-US" sz="2400" b="1" dirty="0">
                <a:latin typeface="Goudy Old Style" panose="02020502050305020303" pitchFamily="18" charset="77"/>
              </a:rPr>
              <a:t>Homogenous</a:t>
            </a:r>
            <a:r>
              <a:rPr lang="en-US" sz="2400" dirty="0">
                <a:latin typeface="Goudy Old Style" panose="02020502050305020303" pitchFamily="18" charset="77"/>
              </a:rPr>
              <a:t> broadening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8CB97EB-207F-DEF8-B67C-87AD1D7053D4}"/>
              </a:ext>
            </a:extLst>
          </p:cNvPr>
          <p:cNvGrpSpPr/>
          <p:nvPr/>
        </p:nvGrpSpPr>
        <p:grpSpPr>
          <a:xfrm>
            <a:off x="7605640" y="1427099"/>
            <a:ext cx="3751403" cy="3784298"/>
            <a:chOff x="7605640" y="1427099"/>
            <a:chExt cx="3751403" cy="3784298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E1708A9-B72A-CC14-F29C-9FFE74033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1352" y="3836079"/>
              <a:ext cx="2517231" cy="8156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C9BE8CF-A411-DC62-3D04-EBD2736C0799}"/>
                </a:ext>
              </a:extLst>
            </p:cNvPr>
            <p:cNvGrpSpPr/>
            <p:nvPr/>
          </p:nvGrpSpPr>
          <p:grpSpPr>
            <a:xfrm>
              <a:off x="7605640" y="1427099"/>
              <a:ext cx="3751403" cy="3784298"/>
              <a:chOff x="7605640" y="1271651"/>
              <a:chExt cx="3751403" cy="3784298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8B57C9CF-A17F-5E13-415A-CBAA205B25BB}"/>
                  </a:ext>
                </a:extLst>
              </p:cNvPr>
              <p:cNvCxnSpPr>
                <a:cxnSpLocks/>
                <a:stCxn id="77" idx="1"/>
              </p:cNvCxnSpPr>
              <p:nvPr/>
            </p:nvCxnSpPr>
            <p:spPr>
              <a:xfrm flipV="1">
                <a:off x="8206047" y="2221899"/>
                <a:ext cx="2525964" cy="2332692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9812441-559A-02C6-B0A5-80862F7287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8090" y="2167258"/>
                <a:ext cx="0" cy="233327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90496E7-CD23-6CC6-ADF7-C683D794C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0106" y="2173354"/>
                <a:ext cx="0" cy="233327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3799C59-1974-B7FE-C3F6-4EE147A81F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7448" y="2177967"/>
                <a:ext cx="2517231" cy="8156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F1FB4AC-CA0D-C9C4-A8D3-EC8EFF9660D2}"/>
                  </a:ext>
                </a:extLst>
              </p:cNvPr>
              <p:cNvGrpSpPr/>
              <p:nvPr/>
            </p:nvGrpSpPr>
            <p:grpSpPr>
              <a:xfrm>
                <a:off x="7605640" y="1271651"/>
                <a:ext cx="3751403" cy="3784298"/>
                <a:chOff x="7281513" y="1688286"/>
                <a:chExt cx="3751403" cy="3784298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DF110489-15A4-8678-E3E7-9662E4230527}"/>
                    </a:ext>
                  </a:extLst>
                </p:cNvPr>
                <p:cNvGrpSpPr/>
                <p:nvPr/>
              </p:nvGrpSpPr>
              <p:grpSpPr>
                <a:xfrm>
                  <a:off x="7281513" y="1688286"/>
                  <a:ext cx="3751403" cy="3784298"/>
                  <a:chOff x="6943365" y="2148839"/>
                  <a:chExt cx="3323887" cy="3160403"/>
                </a:xfrm>
              </p:grpSpPr>
              <p:sp>
                <p:nvSpPr>
                  <p:cNvPr id="74" name="Right Arrow 73">
                    <a:extLst>
                      <a:ext uri="{FF2B5EF4-FFF2-40B4-BE49-F238E27FC236}">
                        <a16:creationId xmlns:a16="http://schemas.microsoft.com/office/drawing/2014/main" id="{A45E5EE9-7320-EF77-A5ED-5B50331EA72C}"/>
                      </a:ext>
                    </a:extLst>
                  </p:cNvPr>
                  <p:cNvSpPr/>
                  <p:nvPr/>
                </p:nvSpPr>
                <p:spPr>
                  <a:xfrm>
                    <a:off x="7515491" y="4855044"/>
                    <a:ext cx="2751761" cy="45719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353D634-3365-C955-BE48-A112009822B2}"/>
                      </a:ext>
                    </a:extLst>
                  </p:cNvPr>
                  <p:cNvSpPr txBox="1"/>
                  <p:nvPr/>
                </p:nvSpPr>
                <p:spPr>
                  <a:xfrm>
                    <a:off x="8780013" y="4923689"/>
                    <a:ext cx="498176" cy="3855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endParaRPr lang="en-US" sz="2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28D3CBB7-A4C5-2825-1E7D-5F6303580BD3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6851703" y="3238249"/>
                        <a:ext cx="646917" cy="4635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oMath>
                        </a14:m>
                        <a:r>
                          <a:rPr lang="en-US" sz="2800" baseline="-25000" dirty="0">
                            <a:latin typeface="Goudy Old Style" panose="02020502050305020303" pitchFamily="18" charset="77"/>
                          </a:rPr>
                          <a:t>det</a:t>
                        </a:r>
                        <a:endParaRPr lang="en-US" sz="2800" dirty="0">
                          <a:latin typeface="Goudy Old Style" panose="02020502050305020303" pitchFamily="18" charset="7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28D3CBB7-A4C5-2825-1E7D-5F6303580BD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6851703" y="3238249"/>
                        <a:ext cx="646917" cy="463593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t="-3226" r="-268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77" name="Right Arrow 76">
                    <a:extLst>
                      <a:ext uri="{FF2B5EF4-FFF2-40B4-BE49-F238E27FC236}">
                        <a16:creationId xmlns:a16="http://schemas.microsoft.com/office/drawing/2014/main" id="{8E7EE714-2AE8-1BE9-88FE-5CA8D42212D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4498" y="3491914"/>
                    <a:ext cx="2741701" cy="55551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n>
                        <a:solidFill>
                          <a:sysClr val="windowText" lastClr="000000"/>
                        </a:solidFill>
                      </a:ln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3C4FBD57-7E4F-57DE-9A5D-CAC5CBE1AC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06095" y="4917168"/>
                      <a:ext cx="41833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3C4FBD57-7E4F-57DE-9A5D-CAC5CBE1AC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06095" y="4917168"/>
                      <a:ext cx="418338" cy="46166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235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B39F2B98-622A-7083-68F5-CD3ABC22E0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24856" y="4925976"/>
                      <a:ext cx="49383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B39F2B98-622A-7083-68F5-CD3ABC22E04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24856" y="4925976"/>
                      <a:ext cx="493837" cy="46166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8AC6F901-329D-B108-432D-E563595D2F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3174" y="3798092"/>
                      <a:ext cx="41833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8AC6F901-329D-B108-432D-E563595D2F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3174" y="3798092"/>
                      <a:ext cx="418338" cy="46166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264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140664C6-DBE3-BD9A-D4C7-36DA6DF2A3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1833" y="2227093"/>
                      <a:ext cx="493837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140664C6-DBE3-BD9A-D4C7-36DA6DF2A3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11833" y="2227093"/>
                      <a:ext cx="493837" cy="52322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25000" b="-23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6BB2863-402A-BC49-7723-7F4AC7370C01}"/>
                      </a:ext>
                    </a:extLst>
                  </p:cNvPr>
                  <p:cNvSpPr txBox="1"/>
                  <p:nvPr/>
                </p:nvSpPr>
                <p:spPr>
                  <a:xfrm>
                    <a:off x="9607339" y="4473353"/>
                    <a:ext cx="774625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a14:m>
                    <a:r>
                      <a:rPr lang="en-US" sz="2800" baseline="-25000" dirty="0">
                        <a:latin typeface="Goudy Old Style" panose="02020502050305020303" pitchFamily="18" charset="77"/>
                      </a:rPr>
                      <a:t>exc</a:t>
                    </a:r>
                    <a:endParaRPr lang="en-US" sz="2800" dirty="0">
                      <a:latin typeface="Goudy Old Style" panose="02020502050305020303" pitchFamily="18" charset="77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6BB2863-402A-BC49-7723-7F4AC7370C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7339" y="4473353"/>
                    <a:ext cx="774625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613" b="-261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9048388C-3162-BB99-DA1C-CE6624575316}"/>
              </a:ext>
            </a:extLst>
          </p:cNvPr>
          <p:cNvSpPr txBox="1"/>
          <p:nvPr/>
        </p:nvSpPr>
        <p:spPr>
          <a:xfrm>
            <a:off x="1441756" y="908192"/>
            <a:ext cx="2029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oudy Old Style" panose="02020502050305020303" pitchFamily="18" charset="77"/>
              </a:rPr>
              <a:t>Exciton basis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14C3DA7-6D15-FD29-6D0E-51441999931E}"/>
              </a:ext>
            </a:extLst>
          </p:cNvPr>
          <p:cNvSpPr txBox="1"/>
          <p:nvPr/>
        </p:nvSpPr>
        <p:spPr>
          <a:xfrm>
            <a:off x="4753995" y="906848"/>
            <a:ext cx="1784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oudy Old Style" panose="02020502050305020303" pitchFamily="18" charset="77"/>
              </a:rPr>
              <a:t>Eigen basis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3B815A8-31B9-F437-229D-225C5B4D55A7}"/>
              </a:ext>
            </a:extLst>
          </p:cNvPr>
          <p:cNvSpPr/>
          <p:nvPr/>
        </p:nvSpPr>
        <p:spPr>
          <a:xfrm rot="19283467">
            <a:off x="8370891" y="3491672"/>
            <a:ext cx="1537001" cy="7280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E364851-384B-29A0-40CA-5CA2B2C14879}"/>
              </a:ext>
            </a:extLst>
          </p:cNvPr>
          <p:cNvSpPr/>
          <p:nvPr/>
        </p:nvSpPr>
        <p:spPr>
          <a:xfrm>
            <a:off x="10260010" y="1858964"/>
            <a:ext cx="975611" cy="984319"/>
          </a:xfrm>
          <a:prstGeom prst="ellipse">
            <a:avLst/>
          </a:prstGeom>
          <a:solidFill>
            <a:srgbClr val="FF6B5A"/>
          </a:solidFill>
          <a:ln>
            <a:solidFill>
              <a:srgbClr val="FF6B5A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3AA75C-2285-0107-6DD6-55A20FCAE2E2}"/>
                  </a:ext>
                </a:extLst>
              </p:cNvPr>
              <p:cNvSpPr txBox="1"/>
              <p:nvPr/>
            </p:nvSpPr>
            <p:spPr>
              <a:xfrm>
                <a:off x="8641265" y="3590523"/>
                <a:ext cx="10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|−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3AA75C-2285-0107-6DD6-55A20FCAE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265" y="3590523"/>
                <a:ext cx="1006173" cy="369332"/>
              </a:xfrm>
              <a:prstGeom prst="rect">
                <a:avLst/>
              </a:prstGeom>
              <a:blipFill>
                <a:blip r:embed="rId15"/>
                <a:stretch>
                  <a:fillRect l="-13750" t="-170000" r="-10000" b="-2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0E19F1-CFDC-E67D-68A3-8AFBA9B69D6C}"/>
                  </a:ext>
                </a:extLst>
              </p:cNvPr>
              <p:cNvSpPr txBox="1"/>
              <p:nvPr/>
            </p:nvSpPr>
            <p:spPr>
              <a:xfrm>
                <a:off x="10227563" y="2117402"/>
                <a:ext cx="10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0E19F1-CFDC-E67D-68A3-8AFBA9B69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563" y="2117402"/>
                <a:ext cx="1006173" cy="369332"/>
              </a:xfrm>
              <a:prstGeom prst="rect">
                <a:avLst/>
              </a:prstGeom>
              <a:blipFill>
                <a:blip r:embed="rId16"/>
                <a:stretch>
                  <a:fillRect l="-13750" t="-170000" r="-10000" b="-2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val 132">
            <a:extLst>
              <a:ext uri="{FF2B5EF4-FFF2-40B4-BE49-F238E27FC236}">
                <a16:creationId xmlns:a16="http://schemas.microsoft.com/office/drawing/2014/main" id="{70D09845-66CB-7BDC-2E7D-1ECB786B8014}"/>
              </a:ext>
            </a:extLst>
          </p:cNvPr>
          <p:cNvSpPr/>
          <p:nvPr/>
        </p:nvSpPr>
        <p:spPr>
          <a:xfrm>
            <a:off x="8791369" y="1894197"/>
            <a:ext cx="579678" cy="79489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44541C1-833A-70B4-9B31-AED41AE15316}"/>
              </a:ext>
            </a:extLst>
          </p:cNvPr>
          <p:cNvSpPr/>
          <p:nvPr/>
        </p:nvSpPr>
        <p:spPr>
          <a:xfrm rot="16200000">
            <a:off x="10498858" y="3448159"/>
            <a:ext cx="579678" cy="79489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32716B-4E9F-6958-2E1D-445521DCBBF1}"/>
                  </a:ext>
                </a:extLst>
              </p:cNvPr>
              <p:cNvSpPr txBox="1"/>
              <p:nvPr/>
            </p:nvSpPr>
            <p:spPr>
              <a:xfrm>
                <a:off x="10228921" y="3633125"/>
                <a:ext cx="10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32716B-4E9F-6958-2E1D-445521DCB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921" y="3633125"/>
                <a:ext cx="1006173" cy="369332"/>
              </a:xfrm>
              <a:prstGeom prst="rect">
                <a:avLst/>
              </a:prstGeom>
              <a:blipFill>
                <a:blip r:embed="rId17"/>
                <a:stretch>
                  <a:fillRect l="-13750" t="-173333" r="-10000" b="-2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BA0036D-C734-E5E1-9450-E7ECD608E721}"/>
                  </a:ext>
                </a:extLst>
              </p:cNvPr>
              <p:cNvSpPr txBox="1"/>
              <p:nvPr/>
            </p:nvSpPr>
            <p:spPr>
              <a:xfrm>
                <a:off x="8572181" y="2099253"/>
                <a:ext cx="10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BA0036D-C734-E5E1-9450-E7ECD608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181" y="2099253"/>
                <a:ext cx="1006173" cy="369332"/>
              </a:xfrm>
              <a:prstGeom prst="rect">
                <a:avLst/>
              </a:prstGeom>
              <a:blipFill>
                <a:blip r:embed="rId18"/>
                <a:stretch>
                  <a:fillRect l="-12346" t="-170000" r="-9877" b="-2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2F129E9-9879-B84C-F1D2-91AA31B6680D}"/>
              </a:ext>
            </a:extLst>
          </p:cNvPr>
          <p:cNvGrpSpPr/>
          <p:nvPr/>
        </p:nvGrpSpPr>
        <p:grpSpPr>
          <a:xfrm>
            <a:off x="4517117" y="1667872"/>
            <a:ext cx="2335257" cy="2508038"/>
            <a:chOff x="3867893" y="1658728"/>
            <a:chExt cx="2335257" cy="2508038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5264A5A-C001-FBA1-26AB-0F2C54E0ECC2}"/>
                </a:ext>
              </a:extLst>
            </p:cNvPr>
            <p:cNvGrpSpPr/>
            <p:nvPr/>
          </p:nvGrpSpPr>
          <p:grpSpPr>
            <a:xfrm>
              <a:off x="3867893" y="1658728"/>
              <a:ext cx="2335257" cy="2508038"/>
              <a:chOff x="3677898" y="1463279"/>
              <a:chExt cx="2335257" cy="250803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539E28C-8345-1455-DCC3-6ED671439CFC}"/>
                  </a:ext>
                </a:extLst>
              </p:cNvPr>
              <p:cNvSpPr/>
              <p:nvPr/>
            </p:nvSpPr>
            <p:spPr>
              <a:xfrm>
                <a:off x="4289229" y="3384286"/>
                <a:ext cx="990496" cy="1085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4EEF640-DA8E-3D5C-68A5-1720537D8400}"/>
                  </a:ext>
                </a:extLst>
              </p:cNvPr>
              <p:cNvSpPr/>
              <p:nvPr/>
            </p:nvSpPr>
            <p:spPr>
              <a:xfrm>
                <a:off x="5005502" y="2377315"/>
                <a:ext cx="990496" cy="10854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9AF751E-470E-6336-CBDF-A1B71337F6A1}"/>
                  </a:ext>
                </a:extLst>
              </p:cNvPr>
              <p:cNvSpPr/>
              <p:nvPr/>
            </p:nvSpPr>
            <p:spPr>
              <a:xfrm>
                <a:off x="3677898" y="1908764"/>
                <a:ext cx="990494" cy="108542"/>
              </a:xfrm>
              <a:prstGeom prst="rect">
                <a:avLst/>
              </a:prstGeom>
              <a:solidFill>
                <a:srgbClr val="FF6B5A"/>
              </a:solidFill>
              <a:ln>
                <a:solidFill>
                  <a:srgbClr val="FF6B5A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6B5A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8297CCAA-21EB-2448-652E-32951A3E93B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16" y="1463279"/>
                    <a:ext cx="1007050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8297CCAA-21EB-2448-652E-32951A3E93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16" y="1463279"/>
                    <a:ext cx="1007050" cy="43088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750" t="-171429" r="-27500" b="-2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4F6EEF8-6530-623F-7460-999AA2958877}"/>
                      </a:ext>
                    </a:extLst>
                  </p:cNvPr>
                  <p:cNvSpPr txBox="1"/>
                  <p:nvPr/>
                </p:nvSpPr>
                <p:spPr>
                  <a:xfrm>
                    <a:off x="5006105" y="1816486"/>
                    <a:ext cx="1007050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4F6EEF8-6530-623F-7460-999AA29588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6105" y="1816486"/>
                    <a:ext cx="1007050" cy="43088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3750" t="-179412" r="-28750" b="-26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Right Arrow 120">
                <a:extLst>
                  <a:ext uri="{FF2B5EF4-FFF2-40B4-BE49-F238E27FC236}">
                    <a16:creationId xmlns:a16="http://schemas.microsoft.com/office/drawing/2014/main" id="{C0059D4C-838C-1841-154E-6A080FFA9267}"/>
                  </a:ext>
                </a:extLst>
              </p:cNvPr>
              <p:cNvSpPr/>
              <p:nvPr/>
            </p:nvSpPr>
            <p:spPr>
              <a:xfrm rot="16200000">
                <a:off x="3798475" y="2668528"/>
                <a:ext cx="1222852" cy="102883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ight Arrow 122">
                <a:extLst>
                  <a:ext uri="{FF2B5EF4-FFF2-40B4-BE49-F238E27FC236}">
                    <a16:creationId xmlns:a16="http://schemas.microsoft.com/office/drawing/2014/main" id="{CD92DDBC-CB2F-3BF2-0CAC-0B2D545FF4BB}"/>
                  </a:ext>
                </a:extLst>
              </p:cNvPr>
              <p:cNvSpPr/>
              <p:nvPr/>
            </p:nvSpPr>
            <p:spPr>
              <a:xfrm rot="16200000">
                <a:off x="4796841" y="2877772"/>
                <a:ext cx="787269" cy="10288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2617FFAE-FAA5-A2A8-5D47-AF6F84E7D86C}"/>
                      </a:ext>
                    </a:extLst>
                  </p:cNvPr>
                  <p:cNvSpPr txBox="1"/>
                  <p:nvPr/>
                </p:nvSpPr>
                <p:spPr>
                  <a:xfrm>
                    <a:off x="4198341" y="3540430"/>
                    <a:ext cx="121784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2617FFAE-FAA5-A2A8-5D47-AF6F84E7D8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98341" y="3540430"/>
                    <a:ext cx="1217844" cy="43088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8247" t="-171429" r="-38144" b="-25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7AE810FF-5E27-65AA-BFAF-2A21BF9786EE}"/>
                    </a:ext>
                  </a:extLst>
                </p:cNvPr>
                <p:cNvSpPr txBox="1"/>
                <p:nvPr/>
              </p:nvSpPr>
              <p:spPr>
                <a:xfrm>
                  <a:off x="4044869" y="2738322"/>
                  <a:ext cx="47493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FF6B5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6B5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FF6B5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7AE810FF-5E27-65AA-BFAF-2A21BF978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869" y="2738322"/>
                  <a:ext cx="474938" cy="430887"/>
                </a:xfrm>
                <a:prstGeom prst="rect">
                  <a:avLst/>
                </a:prstGeom>
                <a:blipFill>
                  <a:blip r:embed="rId22"/>
                  <a:stretch>
                    <a:fillRect l="-15385" r="-2564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AD1DB27-4990-A96A-DA53-FCA3ECA1B41F}"/>
                    </a:ext>
                  </a:extLst>
                </p:cNvPr>
                <p:cNvSpPr txBox="1"/>
                <p:nvPr/>
              </p:nvSpPr>
              <p:spPr>
                <a:xfrm>
                  <a:off x="5468388" y="2876532"/>
                  <a:ext cx="46846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AD1DB27-4990-A96A-DA53-FCA3ECA1B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8388" y="2876532"/>
                  <a:ext cx="468467" cy="430887"/>
                </a:xfrm>
                <a:prstGeom prst="rect">
                  <a:avLst/>
                </a:prstGeom>
                <a:blipFill>
                  <a:blip r:embed="rId23"/>
                  <a:stretch>
                    <a:fillRect l="-15789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C28FCE3F-3957-85E6-7514-1342A65A1389}"/>
              </a:ext>
            </a:extLst>
          </p:cNvPr>
          <p:cNvSpPr txBox="1"/>
          <p:nvPr/>
        </p:nvSpPr>
        <p:spPr>
          <a:xfrm>
            <a:off x="9075267" y="932438"/>
            <a:ext cx="1784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oudy Old Style" panose="02020502050305020303" pitchFamily="18" charset="77"/>
              </a:rPr>
              <a:t>2DES map</a:t>
            </a:r>
          </a:p>
        </p:txBody>
      </p:sp>
      <p:sp>
        <p:nvSpPr>
          <p:cNvPr id="157" name="Slide Number Placeholder 156">
            <a:extLst>
              <a:ext uri="{FF2B5EF4-FFF2-40B4-BE49-F238E27FC236}">
                <a16:creationId xmlns:a16="http://schemas.microsoft.com/office/drawing/2014/main" id="{BE742820-811D-731A-4A0F-8035D0B9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8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131" grpId="0" animBg="1"/>
      <p:bldP spid="132" grpId="0" animBg="1"/>
      <p:bldP spid="78" grpId="0"/>
      <p:bldP spid="81" grpId="0"/>
      <p:bldP spid="133" grpId="0" animBg="1"/>
      <p:bldP spid="134" grpId="0" animBg="1"/>
      <p:bldP spid="79" grpId="0"/>
      <p:bldP spid="80" grpId="0"/>
      <p:bldP spid="1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9532F4-658F-BB20-1262-68A3B4035E0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75266" y="43706"/>
                <a:ext cx="9338733" cy="6554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Simulating </a:t>
                </a:r>
                <a:r>
                  <a:rPr lang="en-US" dirty="0">
                    <a:latin typeface="Goudy Old Style" panose="02020502050305020303" pitchFamily="18" charset="77"/>
                  </a:rPr>
                  <a:t>2</a:t>
                </a:r>
                <a:r>
                  <a:rPr lang="en-US" dirty="0"/>
                  <a:t>DES with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latin typeface="Big Caslon Medium" panose="02000603090000020003" pitchFamily="2" charset="-79"/>
                    <a:cs typeface="Big Caslon Medium" panose="02000603090000020003" pitchFamily="2" charset="-79"/>
                  </a:rPr>
                  <a:t>-</a:t>
                </a:r>
                <a:r>
                  <a:rPr lang="en-US" dirty="0">
                    <a:latin typeface="Goudy Old Style" panose="02020502050305020303" pitchFamily="18" charset="77"/>
                    <a:cs typeface="Big Caslon Medium" panose="02000603090000020003" pitchFamily="2" charset="-79"/>
                  </a:rPr>
                  <a:t>PLDM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9532F4-658F-BB20-1262-68A3B4035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75266" y="43706"/>
                <a:ext cx="9338733" cy="655455"/>
              </a:xfrm>
              <a:blipFill>
                <a:blip r:embed="rId3"/>
                <a:stretch>
                  <a:fillRect t="-24528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BFF3B5-1239-6B36-D187-B5EB4F354751}"/>
              </a:ext>
            </a:extLst>
          </p:cNvPr>
          <p:cNvGrpSpPr/>
          <p:nvPr/>
        </p:nvGrpSpPr>
        <p:grpSpPr>
          <a:xfrm>
            <a:off x="1094540" y="1237205"/>
            <a:ext cx="2681684" cy="3435627"/>
            <a:chOff x="473557" y="2789309"/>
            <a:chExt cx="3035941" cy="376221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D403D66-82BF-18C8-EE06-9D618284E621}"/>
                </a:ext>
              </a:extLst>
            </p:cNvPr>
            <p:cNvSpPr/>
            <p:nvPr/>
          </p:nvSpPr>
          <p:spPr>
            <a:xfrm>
              <a:off x="473557" y="3387838"/>
              <a:ext cx="631343" cy="26035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9225E24-018E-D832-28B1-485395D653BB}"/>
                </a:ext>
              </a:extLst>
            </p:cNvPr>
            <p:cNvSpPr/>
            <p:nvPr/>
          </p:nvSpPr>
          <p:spPr>
            <a:xfrm>
              <a:off x="725307" y="2789309"/>
              <a:ext cx="2784191" cy="37622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5E521E-D437-5299-4C08-A3BFEB89E614}"/>
              </a:ext>
            </a:extLst>
          </p:cNvPr>
          <p:cNvGrpSpPr/>
          <p:nvPr/>
        </p:nvGrpSpPr>
        <p:grpSpPr>
          <a:xfrm rot="10800000">
            <a:off x="1879862" y="1243288"/>
            <a:ext cx="2681684" cy="3435627"/>
            <a:chOff x="473557" y="2789309"/>
            <a:chExt cx="3035941" cy="376221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9D3F0DC-A9C5-8DC9-E47C-46F6403D2E07}"/>
                </a:ext>
              </a:extLst>
            </p:cNvPr>
            <p:cNvSpPr/>
            <p:nvPr/>
          </p:nvSpPr>
          <p:spPr>
            <a:xfrm>
              <a:off x="473557" y="3387838"/>
              <a:ext cx="631343" cy="26035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F3D65BA-2C2C-97B3-048A-C911D8DDBB4B}"/>
                </a:ext>
              </a:extLst>
            </p:cNvPr>
            <p:cNvSpPr/>
            <p:nvPr/>
          </p:nvSpPr>
          <p:spPr>
            <a:xfrm>
              <a:off x="725307" y="2789309"/>
              <a:ext cx="2784191" cy="37622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7D7DE-E3D4-8BF8-EF3E-FFD7DD15DB59}"/>
              </a:ext>
            </a:extLst>
          </p:cNvPr>
          <p:cNvGrpSpPr/>
          <p:nvPr/>
        </p:nvGrpSpPr>
        <p:grpSpPr>
          <a:xfrm>
            <a:off x="4616279" y="2173629"/>
            <a:ext cx="917129" cy="1313499"/>
            <a:chOff x="6955888" y="2080374"/>
            <a:chExt cx="1038284" cy="143836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D8199C-9C7F-A6DF-2CB4-F5FE5D8A4348}"/>
                </a:ext>
              </a:extLst>
            </p:cNvPr>
            <p:cNvGrpSpPr/>
            <p:nvPr/>
          </p:nvGrpSpPr>
          <p:grpSpPr>
            <a:xfrm>
              <a:off x="6955888" y="2368257"/>
              <a:ext cx="1038284" cy="1150478"/>
              <a:chOff x="6955888" y="2368257"/>
              <a:chExt cx="1038284" cy="1150478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57B424E7-CA2C-47A6-A045-423844916F83}"/>
                  </a:ext>
                </a:extLst>
              </p:cNvPr>
              <p:cNvSpPr/>
              <p:nvPr/>
            </p:nvSpPr>
            <p:spPr>
              <a:xfrm rot="14174535" flipH="1">
                <a:off x="7255846" y="2068299"/>
                <a:ext cx="330850" cy="930765"/>
              </a:xfrm>
              <a:custGeom>
                <a:avLst/>
                <a:gdLst>
                  <a:gd name="connsiteX0" fmla="*/ 152436 w 225946"/>
                  <a:gd name="connsiteY0" fmla="*/ 0 h 475488"/>
                  <a:gd name="connsiteX1" fmla="*/ 158532 w 225946"/>
                  <a:gd name="connsiteY1" fmla="*/ 152400 h 475488"/>
                  <a:gd name="connsiteX2" fmla="*/ 54900 w 225946"/>
                  <a:gd name="connsiteY2" fmla="*/ 176784 h 475488"/>
                  <a:gd name="connsiteX3" fmla="*/ 225588 w 225946"/>
                  <a:gd name="connsiteY3" fmla="*/ 219456 h 475488"/>
                  <a:gd name="connsiteX4" fmla="*/ 36 w 225946"/>
                  <a:gd name="connsiteY4" fmla="*/ 256032 h 475488"/>
                  <a:gd name="connsiteX5" fmla="*/ 207300 w 225946"/>
                  <a:gd name="connsiteY5" fmla="*/ 286512 h 475488"/>
                  <a:gd name="connsiteX6" fmla="*/ 121956 w 225946"/>
                  <a:gd name="connsiteY6" fmla="*/ 329184 h 475488"/>
                  <a:gd name="connsiteX7" fmla="*/ 121956 w 225946"/>
                  <a:gd name="connsiteY7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946" h="475488">
                    <a:moveTo>
                      <a:pt x="152436" y="0"/>
                    </a:moveTo>
                    <a:cubicBezTo>
                      <a:pt x="163612" y="61468"/>
                      <a:pt x="174788" y="122936"/>
                      <a:pt x="158532" y="152400"/>
                    </a:cubicBezTo>
                    <a:cubicBezTo>
                      <a:pt x="142276" y="181864"/>
                      <a:pt x="43724" y="165608"/>
                      <a:pt x="54900" y="176784"/>
                    </a:cubicBezTo>
                    <a:cubicBezTo>
                      <a:pt x="66076" y="187960"/>
                      <a:pt x="234732" y="206248"/>
                      <a:pt x="225588" y="219456"/>
                    </a:cubicBezTo>
                    <a:cubicBezTo>
                      <a:pt x="216444" y="232664"/>
                      <a:pt x="3084" y="244856"/>
                      <a:pt x="36" y="256032"/>
                    </a:cubicBezTo>
                    <a:cubicBezTo>
                      <a:pt x="-3012" y="267208"/>
                      <a:pt x="186980" y="274320"/>
                      <a:pt x="207300" y="286512"/>
                    </a:cubicBezTo>
                    <a:cubicBezTo>
                      <a:pt x="227620" y="298704"/>
                      <a:pt x="136180" y="297688"/>
                      <a:pt x="121956" y="329184"/>
                    </a:cubicBezTo>
                    <a:cubicBezTo>
                      <a:pt x="107732" y="360680"/>
                      <a:pt x="114844" y="418084"/>
                      <a:pt x="121956" y="475488"/>
                    </a:cubicBezTo>
                  </a:path>
                </a:pathLst>
              </a:custGeom>
              <a:noFill/>
              <a:ln w="38100">
                <a:solidFill>
                  <a:srgbClr val="00D0D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ED22F71-3CE4-6868-3499-99A18D756F37}"/>
                  </a:ext>
                </a:extLst>
              </p:cNvPr>
              <p:cNvSpPr/>
              <p:nvPr/>
            </p:nvSpPr>
            <p:spPr>
              <a:xfrm rot="16200000" flipH="1">
                <a:off x="7363365" y="2492128"/>
                <a:ext cx="330850" cy="930765"/>
              </a:xfrm>
              <a:custGeom>
                <a:avLst/>
                <a:gdLst>
                  <a:gd name="connsiteX0" fmla="*/ 152436 w 225946"/>
                  <a:gd name="connsiteY0" fmla="*/ 0 h 475488"/>
                  <a:gd name="connsiteX1" fmla="*/ 158532 w 225946"/>
                  <a:gd name="connsiteY1" fmla="*/ 152400 h 475488"/>
                  <a:gd name="connsiteX2" fmla="*/ 54900 w 225946"/>
                  <a:gd name="connsiteY2" fmla="*/ 176784 h 475488"/>
                  <a:gd name="connsiteX3" fmla="*/ 225588 w 225946"/>
                  <a:gd name="connsiteY3" fmla="*/ 219456 h 475488"/>
                  <a:gd name="connsiteX4" fmla="*/ 36 w 225946"/>
                  <a:gd name="connsiteY4" fmla="*/ 256032 h 475488"/>
                  <a:gd name="connsiteX5" fmla="*/ 207300 w 225946"/>
                  <a:gd name="connsiteY5" fmla="*/ 286512 h 475488"/>
                  <a:gd name="connsiteX6" fmla="*/ 121956 w 225946"/>
                  <a:gd name="connsiteY6" fmla="*/ 329184 h 475488"/>
                  <a:gd name="connsiteX7" fmla="*/ 121956 w 225946"/>
                  <a:gd name="connsiteY7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946" h="475488">
                    <a:moveTo>
                      <a:pt x="152436" y="0"/>
                    </a:moveTo>
                    <a:cubicBezTo>
                      <a:pt x="163612" y="61468"/>
                      <a:pt x="174788" y="122936"/>
                      <a:pt x="158532" y="152400"/>
                    </a:cubicBezTo>
                    <a:cubicBezTo>
                      <a:pt x="142276" y="181864"/>
                      <a:pt x="43724" y="165608"/>
                      <a:pt x="54900" y="176784"/>
                    </a:cubicBezTo>
                    <a:cubicBezTo>
                      <a:pt x="66076" y="187960"/>
                      <a:pt x="234732" y="206248"/>
                      <a:pt x="225588" y="219456"/>
                    </a:cubicBezTo>
                    <a:cubicBezTo>
                      <a:pt x="216444" y="232664"/>
                      <a:pt x="3084" y="244856"/>
                      <a:pt x="36" y="256032"/>
                    </a:cubicBezTo>
                    <a:cubicBezTo>
                      <a:pt x="-3012" y="267208"/>
                      <a:pt x="186980" y="274320"/>
                      <a:pt x="207300" y="286512"/>
                    </a:cubicBezTo>
                    <a:cubicBezTo>
                      <a:pt x="227620" y="298704"/>
                      <a:pt x="136180" y="297688"/>
                      <a:pt x="121956" y="329184"/>
                    </a:cubicBezTo>
                    <a:cubicBezTo>
                      <a:pt x="107732" y="360680"/>
                      <a:pt x="114844" y="418084"/>
                      <a:pt x="121956" y="475488"/>
                    </a:cubicBezTo>
                  </a:path>
                </a:pathLst>
              </a:custGeom>
              <a:noFill/>
              <a:ln w="38100">
                <a:solidFill>
                  <a:srgbClr val="00D0D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ECDA6BC-DD3E-D3CB-796B-DBAAE4F6D8C7}"/>
                  </a:ext>
                </a:extLst>
              </p:cNvPr>
              <p:cNvSpPr/>
              <p:nvPr/>
            </p:nvSpPr>
            <p:spPr>
              <a:xfrm rot="17958624" flipH="1">
                <a:off x="7324724" y="2887927"/>
                <a:ext cx="330850" cy="930765"/>
              </a:xfrm>
              <a:custGeom>
                <a:avLst/>
                <a:gdLst>
                  <a:gd name="connsiteX0" fmla="*/ 152436 w 225946"/>
                  <a:gd name="connsiteY0" fmla="*/ 0 h 475488"/>
                  <a:gd name="connsiteX1" fmla="*/ 158532 w 225946"/>
                  <a:gd name="connsiteY1" fmla="*/ 152400 h 475488"/>
                  <a:gd name="connsiteX2" fmla="*/ 54900 w 225946"/>
                  <a:gd name="connsiteY2" fmla="*/ 176784 h 475488"/>
                  <a:gd name="connsiteX3" fmla="*/ 225588 w 225946"/>
                  <a:gd name="connsiteY3" fmla="*/ 219456 h 475488"/>
                  <a:gd name="connsiteX4" fmla="*/ 36 w 225946"/>
                  <a:gd name="connsiteY4" fmla="*/ 256032 h 475488"/>
                  <a:gd name="connsiteX5" fmla="*/ 207300 w 225946"/>
                  <a:gd name="connsiteY5" fmla="*/ 286512 h 475488"/>
                  <a:gd name="connsiteX6" fmla="*/ 121956 w 225946"/>
                  <a:gd name="connsiteY6" fmla="*/ 329184 h 475488"/>
                  <a:gd name="connsiteX7" fmla="*/ 121956 w 225946"/>
                  <a:gd name="connsiteY7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946" h="475488">
                    <a:moveTo>
                      <a:pt x="152436" y="0"/>
                    </a:moveTo>
                    <a:cubicBezTo>
                      <a:pt x="163612" y="61468"/>
                      <a:pt x="174788" y="122936"/>
                      <a:pt x="158532" y="152400"/>
                    </a:cubicBezTo>
                    <a:cubicBezTo>
                      <a:pt x="142276" y="181864"/>
                      <a:pt x="43724" y="165608"/>
                      <a:pt x="54900" y="176784"/>
                    </a:cubicBezTo>
                    <a:cubicBezTo>
                      <a:pt x="66076" y="187960"/>
                      <a:pt x="234732" y="206248"/>
                      <a:pt x="225588" y="219456"/>
                    </a:cubicBezTo>
                    <a:cubicBezTo>
                      <a:pt x="216444" y="232664"/>
                      <a:pt x="3084" y="244856"/>
                      <a:pt x="36" y="256032"/>
                    </a:cubicBezTo>
                    <a:cubicBezTo>
                      <a:pt x="-3012" y="267208"/>
                      <a:pt x="186980" y="274320"/>
                      <a:pt x="207300" y="286512"/>
                    </a:cubicBezTo>
                    <a:cubicBezTo>
                      <a:pt x="227620" y="298704"/>
                      <a:pt x="136180" y="297688"/>
                      <a:pt x="121956" y="329184"/>
                    </a:cubicBezTo>
                    <a:cubicBezTo>
                      <a:pt x="107732" y="360680"/>
                      <a:pt x="114844" y="418084"/>
                      <a:pt x="121956" y="475488"/>
                    </a:cubicBezTo>
                  </a:path>
                </a:pathLst>
              </a:custGeom>
              <a:noFill/>
              <a:ln w="38100">
                <a:solidFill>
                  <a:srgbClr val="00D0D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A6E3979-DEAB-A01B-4755-6EFC2348F234}"/>
                    </a:ext>
                  </a:extLst>
                </p:cNvPr>
                <p:cNvSpPr txBox="1"/>
                <p:nvPr/>
              </p:nvSpPr>
              <p:spPr>
                <a:xfrm>
                  <a:off x="7089535" y="2080374"/>
                  <a:ext cx="19556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srgbClr val="00D0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sz="2000" dirty="0">
                    <a:solidFill>
                      <a:srgbClr val="00D0D5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7126BA6-B355-134B-C9AC-C941B261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535" y="2080374"/>
                  <a:ext cx="195566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5000" r="-3125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20F4F-A6BE-6458-1B72-964BEB3C05F5}"/>
              </a:ext>
            </a:extLst>
          </p:cNvPr>
          <p:cNvGrpSpPr/>
          <p:nvPr/>
        </p:nvGrpSpPr>
        <p:grpSpPr>
          <a:xfrm>
            <a:off x="164449" y="2550378"/>
            <a:ext cx="917129" cy="1478144"/>
            <a:chOff x="1791738" y="2553016"/>
            <a:chExt cx="1038284" cy="161865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9E836BB-5E8F-5013-79FA-79D9C0FECF82}"/>
                </a:ext>
              </a:extLst>
            </p:cNvPr>
            <p:cNvGrpSpPr/>
            <p:nvPr/>
          </p:nvGrpSpPr>
          <p:grpSpPr>
            <a:xfrm rot="10800000">
              <a:off x="1791738" y="2553016"/>
              <a:ext cx="1038284" cy="1150478"/>
              <a:chOff x="6955888" y="2368257"/>
              <a:chExt cx="1038284" cy="1150478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F303483-36DF-2995-C2C0-D4B5D5BBEED4}"/>
                  </a:ext>
                </a:extLst>
              </p:cNvPr>
              <p:cNvSpPr/>
              <p:nvPr/>
            </p:nvSpPr>
            <p:spPr>
              <a:xfrm rot="14174535" flipH="1">
                <a:off x="7255846" y="2068299"/>
                <a:ext cx="330850" cy="930765"/>
              </a:xfrm>
              <a:custGeom>
                <a:avLst/>
                <a:gdLst>
                  <a:gd name="connsiteX0" fmla="*/ 152436 w 225946"/>
                  <a:gd name="connsiteY0" fmla="*/ 0 h 475488"/>
                  <a:gd name="connsiteX1" fmla="*/ 158532 w 225946"/>
                  <a:gd name="connsiteY1" fmla="*/ 152400 h 475488"/>
                  <a:gd name="connsiteX2" fmla="*/ 54900 w 225946"/>
                  <a:gd name="connsiteY2" fmla="*/ 176784 h 475488"/>
                  <a:gd name="connsiteX3" fmla="*/ 225588 w 225946"/>
                  <a:gd name="connsiteY3" fmla="*/ 219456 h 475488"/>
                  <a:gd name="connsiteX4" fmla="*/ 36 w 225946"/>
                  <a:gd name="connsiteY4" fmla="*/ 256032 h 475488"/>
                  <a:gd name="connsiteX5" fmla="*/ 207300 w 225946"/>
                  <a:gd name="connsiteY5" fmla="*/ 286512 h 475488"/>
                  <a:gd name="connsiteX6" fmla="*/ 121956 w 225946"/>
                  <a:gd name="connsiteY6" fmla="*/ 329184 h 475488"/>
                  <a:gd name="connsiteX7" fmla="*/ 121956 w 225946"/>
                  <a:gd name="connsiteY7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946" h="475488">
                    <a:moveTo>
                      <a:pt x="152436" y="0"/>
                    </a:moveTo>
                    <a:cubicBezTo>
                      <a:pt x="163612" y="61468"/>
                      <a:pt x="174788" y="122936"/>
                      <a:pt x="158532" y="152400"/>
                    </a:cubicBezTo>
                    <a:cubicBezTo>
                      <a:pt x="142276" y="181864"/>
                      <a:pt x="43724" y="165608"/>
                      <a:pt x="54900" y="176784"/>
                    </a:cubicBezTo>
                    <a:cubicBezTo>
                      <a:pt x="66076" y="187960"/>
                      <a:pt x="234732" y="206248"/>
                      <a:pt x="225588" y="219456"/>
                    </a:cubicBezTo>
                    <a:cubicBezTo>
                      <a:pt x="216444" y="232664"/>
                      <a:pt x="3084" y="244856"/>
                      <a:pt x="36" y="256032"/>
                    </a:cubicBezTo>
                    <a:cubicBezTo>
                      <a:pt x="-3012" y="267208"/>
                      <a:pt x="186980" y="274320"/>
                      <a:pt x="207300" y="286512"/>
                    </a:cubicBezTo>
                    <a:cubicBezTo>
                      <a:pt x="227620" y="298704"/>
                      <a:pt x="136180" y="297688"/>
                      <a:pt x="121956" y="329184"/>
                    </a:cubicBezTo>
                    <a:cubicBezTo>
                      <a:pt x="107732" y="360680"/>
                      <a:pt x="114844" y="418084"/>
                      <a:pt x="121956" y="475488"/>
                    </a:cubicBezTo>
                  </a:path>
                </a:pathLst>
              </a:custGeom>
              <a:noFill/>
              <a:ln w="38100">
                <a:solidFill>
                  <a:srgbClr val="00D0D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D3FFBB3-3B5A-CA79-2C5D-88F446F2132A}"/>
                  </a:ext>
                </a:extLst>
              </p:cNvPr>
              <p:cNvSpPr/>
              <p:nvPr/>
            </p:nvSpPr>
            <p:spPr>
              <a:xfrm rot="16200000" flipH="1">
                <a:off x="7363365" y="2492128"/>
                <a:ext cx="330850" cy="930765"/>
              </a:xfrm>
              <a:custGeom>
                <a:avLst/>
                <a:gdLst>
                  <a:gd name="connsiteX0" fmla="*/ 152436 w 225946"/>
                  <a:gd name="connsiteY0" fmla="*/ 0 h 475488"/>
                  <a:gd name="connsiteX1" fmla="*/ 158532 w 225946"/>
                  <a:gd name="connsiteY1" fmla="*/ 152400 h 475488"/>
                  <a:gd name="connsiteX2" fmla="*/ 54900 w 225946"/>
                  <a:gd name="connsiteY2" fmla="*/ 176784 h 475488"/>
                  <a:gd name="connsiteX3" fmla="*/ 225588 w 225946"/>
                  <a:gd name="connsiteY3" fmla="*/ 219456 h 475488"/>
                  <a:gd name="connsiteX4" fmla="*/ 36 w 225946"/>
                  <a:gd name="connsiteY4" fmla="*/ 256032 h 475488"/>
                  <a:gd name="connsiteX5" fmla="*/ 207300 w 225946"/>
                  <a:gd name="connsiteY5" fmla="*/ 286512 h 475488"/>
                  <a:gd name="connsiteX6" fmla="*/ 121956 w 225946"/>
                  <a:gd name="connsiteY6" fmla="*/ 329184 h 475488"/>
                  <a:gd name="connsiteX7" fmla="*/ 121956 w 225946"/>
                  <a:gd name="connsiteY7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946" h="475488">
                    <a:moveTo>
                      <a:pt x="152436" y="0"/>
                    </a:moveTo>
                    <a:cubicBezTo>
                      <a:pt x="163612" y="61468"/>
                      <a:pt x="174788" y="122936"/>
                      <a:pt x="158532" y="152400"/>
                    </a:cubicBezTo>
                    <a:cubicBezTo>
                      <a:pt x="142276" y="181864"/>
                      <a:pt x="43724" y="165608"/>
                      <a:pt x="54900" y="176784"/>
                    </a:cubicBezTo>
                    <a:cubicBezTo>
                      <a:pt x="66076" y="187960"/>
                      <a:pt x="234732" y="206248"/>
                      <a:pt x="225588" y="219456"/>
                    </a:cubicBezTo>
                    <a:cubicBezTo>
                      <a:pt x="216444" y="232664"/>
                      <a:pt x="3084" y="244856"/>
                      <a:pt x="36" y="256032"/>
                    </a:cubicBezTo>
                    <a:cubicBezTo>
                      <a:pt x="-3012" y="267208"/>
                      <a:pt x="186980" y="274320"/>
                      <a:pt x="207300" y="286512"/>
                    </a:cubicBezTo>
                    <a:cubicBezTo>
                      <a:pt x="227620" y="298704"/>
                      <a:pt x="136180" y="297688"/>
                      <a:pt x="121956" y="329184"/>
                    </a:cubicBezTo>
                    <a:cubicBezTo>
                      <a:pt x="107732" y="360680"/>
                      <a:pt x="114844" y="418084"/>
                      <a:pt x="121956" y="475488"/>
                    </a:cubicBezTo>
                  </a:path>
                </a:pathLst>
              </a:custGeom>
              <a:noFill/>
              <a:ln w="38100">
                <a:solidFill>
                  <a:srgbClr val="00D0D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6DC0640-FB23-8969-9ECF-79CB82D7EBAE}"/>
                  </a:ext>
                </a:extLst>
              </p:cNvPr>
              <p:cNvSpPr/>
              <p:nvPr/>
            </p:nvSpPr>
            <p:spPr>
              <a:xfrm rot="17958624" flipH="1">
                <a:off x="7324724" y="2887927"/>
                <a:ext cx="330850" cy="930765"/>
              </a:xfrm>
              <a:custGeom>
                <a:avLst/>
                <a:gdLst>
                  <a:gd name="connsiteX0" fmla="*/ 152436 w 225946"/>
                  <a:gd name="connsiteY0" fmla="*/ 0 h 475488"/>
                  <a:gd name="connsiteX1" fmla="*/ 158532 w 225946"/>
                  <a:gd name="connsiteY1" fmla="*/ 152400 h 475488"/>
                  <a:gd name="connsiteX2" fmla="*/ 54900 w 225946"/>
                  <a:gd name="connsiteY2" fmla="*/ 176784 h 475488"/>
                  <a:gd name="connsiteX3" fmla="*/ 225588 w 225946"/>
                  <a:gd name="connsiteY3" fmla="*/ 219456 h 475488"/>
                  <a:gd name="connsiteX4" fmla="*/ 36 w 225946"/>
                  <a:gd name="connsiteY4" fmla="*/ 256032 h 475488"/>
                  <a:gd name="connsiteX5" fmla="*/ 207300 w 225946"/>
                  <a:gd name="connsiteY5" fmla="*/ 286512 h 475488"/>
                  <a:gd name="connsiteX6" fmla="*/ 121956 w 225946"/>
                  <a:gd name="connsiteY6" fmla="*/ 329184 h 475488"/>
                  <a:gd name="connsiteX7" fmla="*/ 121956 w 225946"/>
                  <a:gd name="connsiteY7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946" h="475488">
                    <a:moveTo>
                      <a:pt x="152436" y="0"/>
                    </a:moveTo>
                    <a:cubicBezTo>
                      <a:pt x="163612" y="61468"/>
                      <a:pt x="174788" y="122936"/>
                      <a:pt x="158532" y="152400"/>
                    </a:cubicBezTo>
                    <a:cubicBezTo>
                      <a:pt x="142276" y="181864"/>
                      <a:pt x="43724" y="165608"/>
                      <a:pt x="54900" y="176784"/>
                    </a:cubicBezTo>
                    <a:cubicBezTo>
                      <a:pt x="66076" y="187960"/>
                      <a:pt x="234732" y="206248"/>
                      <a:pt x="225588" y="219456"/>
                    </a:cubicBezTo>
                    <a:cubicBezTo>
                      <a:pt x="216444" y="232664"/>
                      <a:pt x="3084" y="244856"/>
                      <a:pt x="36" y="256032"/>
                    </a:cubicBezTo>
                    <a:cubicBezTo>
                      <a:pt x="-3012" y="267208"/>
                      <a:pt x="186980" y="274320"/>
                      <a:pt x="207300" y="286512"/>
                    </a:cubicBezTo>
                    <a:cubicBezTo>
                      <a:pt x="227620" y="298704"/>
                      <a:pt x="136180" y="297688"/>
                      <a:pt x="121956" y="329184"/>
                    </a:cubicBezTo>
                    <a:cubicBezTo>
                      <a:pt x="107732" y="360680"/>
                      <a:pt x="114844" y="418084"/>
                      <a:pt x="121956" y="475488"/>
                    </a:cubicBezTo>
                  </a:path>
                </a:pathLst>
              </a:custGeom>
              <a:noFill/>
              <a:ln w="38100">
                <a:solidFill>
                  <a:srgbClr val="00D0D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E0F80A9-2926-ED43-E4FF-22275E59BB03}"/>
                    </a:ext>
                  </a:extLst>
                </p:cNvPr>
                <p:cNvSpPr txBox="1"/>
                <p:nvPr/>
              </p:nvSpPr>
              <p:spPr>
                <a:xfrm>
                  <a:off x="2266856" y="3863896"/>
                  <a:ext cx="19556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srgbClr val="00D0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sz="2000" dirty="0">
                    <a:solidFill>
                      <a:srgbClr val="00D0D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E9A77F9-A623-8834-ACFF-2D48D3854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6856" y="3863896"/>
                  <a:ext cx="19556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3529" r="-23529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E0D256-77C4-0DAE-F629-CFB055412746}"/>
              </a:ext>
            </a:extLst>
          </p:cNvPr>
          <p:cNvGrpSpPr/>
          <p:nvPr/>
        </p:nvGrpSpPr>
        <p:grpSpPr>
          <a:xfrm>
            <a:off x="1355848" y="1907113"/>
            <a:ext cx="2871797" cy="2075959"/>
            <a:chOff x="3212987" y="1978774"/>
            <a:chExt cx="3251168" cy="22733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39934C-75E0-C7F5-E373-E4219ED0659C}"/>
                </a:ext>
              </a:extLst>
            </p:cNvPr>
            <p:cNvGrpSpPr/>
            <p:nvPr/>
          </p:nvGrpSpPr>
          <p:grpSpPr>
            <a:xfrm>
              <a:off x="3212987" y="1978774"/>
              <a:ext cx="3251168" cy="2273300"/>
              <a:chOff x="4255229" y="2170889"/>
              <a:chExt cx="2699523" cy="187371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98289F9-C83E-A631-1CA2-BADE94286F7D}"/>
                  </a:ext>
                </a:extLst>
              </p:cNvPr>
              <p:cNvGrpSpPr/>
              <p:nvPr/>
            </p:nvGrpSpPr>
            <p:grpSpPr>
              <a:xfrm>
                <a:off x="4255229" y="2170889"/>
                <a:ext cx="1715908" cy="1873712"/>
                <a:chOff x="8727272" y="1035900"/>
                <a:chExt cx="1715908" cy="1873712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E80A8A5F-6370-4DA6-AAFC-17C9B7888A15}"/>
                    </a:ext>
                  </a:extLst>
                </p:cNvPr>
                <p:cNvGrpSpPr/>
                <p:nvPr/>
              </p:nvGrpSpPr>
              <p:grpSpPr>
                <a:xfrm>
                  <a:off x="8795970" y="1207323"/>
                  <a:ext cx="1362583" cy="1405278"/>
                  <a:chOff x="892238" y="3290225"/>
                  <a:chExt cx="2461141" cy="2597187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81C3AF5-42F1-8A34-9FBE-061DEDD63E81}"/>
                      </a:ext>
                    </a:extLst>
                  </p:cNvPr>
                  <p:cNvGrpSpPr/>
                  <p:nvPr/>
                </p:nvGrpSpPr>
                <p:grpSpPr>
                  <a:xfrm>
                    <a:off x="2771480" y="4095918"/>
                    <a:ext cx="581899" cy="307669"/>
                    <a:chOff x="2386159" y="3116156"/>
                    <a:chExt cx="734306" cy="383182"/>
                  </a:xfrm>
                </p:grpSpPr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70E6D44D-8B4A-375C-7592-78B46336E6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86159" y="3286664"/>
                      <a:ext cx="520943" cy="212674"/>
                    </a:xfrm>
                    <a:prstGeom prst="line">
                      <a:avLst/>
                    </a:prstGeom>
                    <a:ln w="88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18FF9F9C-AED0-B8FB-EE73-72FD57702B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6695" y="3116156"/>
                      <a:ext cx="263770" cy="281352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80A2611C-5045-6697-5A97-31B384FE1211}"/>
                      </a:ext>
                    </a:extLst>
                  </p:cNvPr>
                  <p:cNvGrpSpPr/>
                  <p:nvPr/>
                </p:nvGrpSpPr>
                <p:grpSpPr>
                  <a:xfrm>
                    <a:off x="1840449" y="5063731"/>
                    <a:ext cx="305713" cy="823681"/>
                    <a:chOff x="1211279" y="4321492"/>
                    <a:chExt cx="385783" cy="1025839"/>
                  </a:xfrm>
                </p:grpSpPr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FDD30ED8-44B2-9E6B-ABB3-DF60AF55B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1389" y="4321492"/>
                      <a:ext cx="215673" cy="758661"/>
                    </a:xfrm>
                    <a:prstGeom prst="line">
                      <a:avLst/>
                    </a:prstGeom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55A068F-2B00-BBB9-1BAB-583A4128E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1279" y="5065977"/>
                      <a:ext cx="263770" cy="281354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592A0A83-A56A-DA69-5F0B-6E7917BBED46}"/>
                      </a:ext>
                    </a:extLst>
                  </p:cNvPr>
                  <p:cNvGrpSpPr/>
                  <p:nvPr/>
                </p:nvGrpSpPr>
                <p:grpSpPr>
                  <a:xfrm>
                    <a:off x="1316722" y="3842321"/>
                    <a:ext cx="580745" cy="489314"/>
                    <a:chOff x="550381" y="2800308"/>
                    <a:chExt cx="732850" cy="609408"/>
                  </a:xfrm>
                </p:grpSpPr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12E71CF4-4375-0C4F-B38E-817FF824718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8638" y="3022857"/>
                      <a:ext cx="514593" cy="386859"/>
                    </a:xfrm>
                    <a:prstGeom prst="line">
                      <a:avLst/>
                    </a:prstGeom>
                    <a:ln w="349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7BB236BB-E1EC-D588-9578-4C8DEA039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0381" y="2800308"/>
                      <a:ext cx="263770" cy="281354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D0D14F38-C016-D677-C028-C9F3EF61C97C}"/>
                      </a:ext>
                    </a:extLst>
                  </p:cNvPr>
                  <p:cNvGrpSpPr/>
                  <p:nvPr/>
                </p:nvGrpSpPr>
                <p:grpSpPr>
                  <a:xfrm>
                    <a:off x="892238" y="4771534"/>
                    <a:ext cx="932360" cy="576590"/>
                    <a:chOff x="14719" y="3957582"/>
                    <a:chExt cx="1176558" cy="718104"/>
                  </a:xfrm>
                </p:grpSpPr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2CEF47C8-F9AF-CEDE-931E-95516FD684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75684" y="3957582"/>
                      <a:ext cx="815593" cy="393402"/>
                    </a:xfrm>
                    <a:prstGeom prst="line">
                      <a:avLst/>
                    </a:prstGeom>
                    <a:ln w="1174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27EB46E6-B234-4BBD-B39F-8229D0BA2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19" y="4166162"/>
                      <a:ext cx="483496" cy="509524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DC2837D7-F7AC-27CE-71EC-90C13C7561E1}"/>
                      </a:ext>
                    </a:extLst>
                  </p:cNvPr>
                  <p:cNvGrpSpPr/>
                  <p:nvPr/>
                </p:nvGrpSpPr>
                <p:grpSpPr>
                  <a:xfrm>
                    <a:off x="2651247" y="4963123"/>
                    <a:ext cx="673443" cy="660950"/>
                    <a:chOff x="2234436" y="4196192"/>
                    <a:chExt cx="849827" cy="823169"/>
                  </a:xfrm>
                </p:grpSpPr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07194D1A-E849-0263-9862-119C6AFE21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234436" y="4196192"/>
                      <a:ext cx="672666" cy="627682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7C55D7ED-EA1D-636B-24E0-D163365506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0493" y="4738007"/>
                      <a:ext cx="263770" cy="281354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A733BB5B-94EE-EFEE-C154-D699FB9554DD}"/>
                      </a:ext>
                    </a:extLst>
                  </p:cNvPr>
                  <p:cNvGrpSpPr/>
                  <p:nvPr/>
                </p:nvGrpSpPr>
                <p:grpSpPr>
                  <a:xfrm>
                    <a:off x="2207615" y="3290225"/>
                    <a:ext cx="209024" cy="810011"/>
                    <a:chOff x="1674614" y="2112713"/>
                    <a:chExt cx="263770" cy="1008815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7F7CAB6C-CAE5-4DE5-339A-DDDD72BA5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4462" y="2353359"/>
                      <a:ext cx="4665" cy="768169"/>
                    </a:xfrm>
                    <a:prstGeom prst="line">
                      <a:avLst/>
                    </a:prstGeom>
                    <a:ln w="412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1409A3DF-435C-98BD-F461-441D2B4B5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4614" y="2112713"/>
                      <a:ext cx="263770" cy="281354"/>
                    </a:xfrm>
                    <a:prstGeom prst="ellipse">
                      <a:avLst/>
                    </a:prstGeom>
                    <a:solidFill>
                      <a:srgbClr val="FF6B5A"/>
                    </a:solidFill>
                    <a:ln>
                      <a:solidFill>
                        <a:srgbClr val="FF6B5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D75FE45C-D41F-3BC3-A650-D04794B7764F}"/>
                      </a:ext>
                    </a:extLst>
                  </p:cNvPr>
                  <p:cNvGrpSpPr/>
                  <p:nvPr/>
                </p:nvGrpSpPr>
                <p:grpSpPr>
                  <a:xfrm>
                    <a:off x="1804297" y="4105127"/>
                    <a:ext cx="999529" cy="982285"/>
                    <a:chOff x="2454791" y="902046"/>
                    <a:chExt cx="1531345" cy="1486569"/>
                  </a:xfrm>
                </p:grpSpPr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064726AE-184E-D5EB-C469-C6FF85E8D1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9618" y="1256107"/>
                      <a:ext cx="919200" cy="822833"/>
                      <a:chOff x="2175692" y="2431669"/>
                      <a:chExt cx="919200" cy="822833"/>
                    </a:xfrm>
                  </p:grpSpPr>
                  <p:cxnSp>
                    <p:nvCxnSpPr>
                      <p:cNvPr id="60" name="Straight Connector 59">
                        <a:extLst>
                          <a:ext uri="{FF2B5EF4-FFF2-40B4-BE49-F238E27FC236}">
                            <a16:creationId xmlns:a16="http://schemas.microsoft.com/office/drawing/2014/main" id="{974BDB8D-3B6C-544B-B1B3-8D706EA69AF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89285" y="3254502"/>
                        <a:ext cx="905607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Straight Connector 60">
                        <a:extLst>
                          <a:ext uri="{FF2B5EF4-FFF2-40B4-BE49-F238E27FC236}">
                            <a16:creationId xmlns:a16="http://schemas.microsoft.com/office/drawing/2014/main" id="{60175160-6B33-F6B4-4189-A5F63114DB4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75692" y="2431669"/>
                        <a:ext cx="905607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F4EAD134-00E6-18D4-7851-6AD7ABD5E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4791" y="902046"/>
                      <a:ext cx="1531345" cy="1486569"/>
                    </a:xfrm>
                    <a:prstGeom prst="ellipse">
                      <a:avLst/>
                    </a:prstGeom>
                    <a:noFill/>
                    <a:ln w="412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6A32F3B-EEFA-8029-BEA4-3D5ADFC8E5E4}"/>
                    </a:ext>
                  </a:extLst>
                </p:cNvPr>
                <p:cNvSpPr/>
                <p:nvPr/>
              </p:nvSpPr>
              <p:spPr>
                <a:xfrm>
                  <a:off x="10293010" y="2050035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EE812E3-0179-7001-6831-F7C83C5B8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54298" y="1980050"/>
                  <a:ext cx="438712" cy="114231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CA18F054-2315-CFF7-A108-CAE692E87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859503" y="1770805"/>
                  <a:ext cx="441418" cy="104041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B47F6FB-71A6-332D-B77B-CB615D555C37}"/>
                    </a:ext>
                  </a:extLst>
                </p:cNvPr>
                <p:cNvSpPr/>
                <p:nvPr/>
              </p:nvSpPr>
              <p:spPr>
                <a:xfrm>
                  <a:off x="8727272" y="1677903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71EDA6FF-B3E2-4E78-8CAA-E93EE28F4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617760" y="2187551"/>
                  <a:ext cx="63771" cy="573517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2A8E3429-3F9B-CEA7-BA81-E1F94CD74899}"/>
                    </a:ext>
                  </a:extLst>
                </p:cNvPr>
                <p:cNvSpPr/>
                <p:nvPr/>
              </p:nvSpPr>
              <p:spPr>
                <a:xfrm>
                  <a:off x="9617760" y="2754340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591C0C4-CA31-9360-C755-86E0753F6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1946" y="1255320"/>
                  <a:ext cx="308247" cy="421611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EE991F70-7254-2787-9CCF-822E9BBC10F9}"/>
                    </a:ext>
                  </a:extLst>
                </p:cNvPr>
                <p:cNvSpPr/>
                <p:nvPr/>
              </p:nvSpPr>
              <p:spPr>
                <a:xfrm>
                  <a:off x="10009723" y="1135583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5B9399B-53E4-F3A4-7EBB-5D5289579A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142472" y="1158469"/>
                  <a:ext cx="288083" cy="508295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1605C9-3974-AA8B-6A4C-32F593DD8565}"/>
                    </a:ext>
                  </a:extLst>
                </p:cNvPr>
                <p:cNvSpPr/>
                <p:nvPr/>
              </p:nvSpPr>
              <p:spPr>
                <a:xfrm>
                  <a:off x="9051652" y="1035900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F0D4CA6C-984F-3D78-2959-4CC89D8CAA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61428" y="2119253"/>
                  <a:ext cx="326598" cy="466748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96DD9FB-46BD-CFC3-3FBE-C3EB923718CB}"/>
                    </a:ext>
                  </a:extLst>
                </p:cNvPr>
                <p:cNvSpPr/>
                <p:nvPr/>
              </p:nvSpPr>
              <p:spPr>
                <a:xfrm>
                  <a:off x="8955896" y="2561233"/>
                  <a:ext cx="150170" cy="155272"/>
                </a:xfrm>
                <a:prstGeom prst="ellipse">
                  <a:avLst/>
                </a:prstGeom>
                <a:solidFill>
                  <a:srgbClr val="FF6B5A"/>
                </a:solidFill>
                <a:ln>
                  <a:solidFill>
                    <a:srgbClr val="FF6B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4C3FC89-55A3-9026-2132-7B7B503A86BC}"/>
                  </a:ext>
                </a:extLst>
              </p:cNvPr>
              <p:cNvGrpSpPr/>
              <p:nvPr/>
            </p:nvGrpSpPr>
            <p:grpSpPr>
              <a:xfrm>
                <a:off x="5650955" y="2389643"/>
                <a:ext cx="1303797" cy="1438794"/>
                <a:chOff x="6379539" y="4125417"/>
                <a:chExt cx="1303797" cy="1438794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A898FE3-16A2-0622-7964-A45BF9E945AE}"/>
                    </a:ext>
                  </a:extLst>
                </p:cNvPr>
                <p:cNvGrpSpPr/>
                <p:nvPr/>
              </p:nvGrpSpPr>
              <p:grpSpPr>
                <a:xfrm rot="12424821">
                  <a:off x="6379539" y="4125417"/>
                  <a:ext cx="1303797" cy="1438794"/>
                  <a:chOff x="1120955" y="2157776"/>
                  <a:chExt cx="2392778" cy="2544459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A3176AE8-E01E-301B-4594-5F6F9156B39D}"/>
                      </a:ext>
                    </a:extLst>
                  </p:cNvPr>
                  <p:cNvGrpSpPr/>
                  <p:nvPr/>
                </p:nvGrpSpPr>
                <p:grpSpPr>
                  <a:xfrm>
                    <a:off x="2917784" y="2930183"/>
                    <a:ext cx="595949" cy="305457"/>
                    <a:chOff x="2386159" y="3118911"/>
                    <a:chExt cx="752036" cy="380427"/>
                  </a:xfrm>
                </p:grpSpPr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2C8123CF-C56A-FF6D-9CF9-B45458B8ED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86159" y="3286664"/>
                      <a:ext cx="520943" cy="212674"/>
                    </a:xfrm>
                    <a:prstGeom prst="line">
                      <a:avLst/>
                    </a:prstGeom>
                    <a:noFill/>
                    <a:ln w="889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2CD79322-078A-3084-6D3B-4797DD24AC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6916" y="3118911"/>
                      <a:ext cx="321279" cy="309765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322E24E6-1216-9F59-5AD1-AAFFFE15D5E7}"/>
                      </a:ext>
                    </a:extLst>
                  </p:cNvPr>
                  <p:cNvGrpSpPr/>
                  <p:nvPr/>
                </p:nvGrpSpPr>
                <p:grpSpPr>
                  <a:xfrm>
                    <a:off x="1969293" y="3895774"/>
                    <a:ext cx="323168" cy="806461"/>
                    <a:chOff x="1189251" y="4321492"/>
                    <a:chExt cx="407811" cy="1004395"/>
                  </a:xfrm>
                </p:grpSpPr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54AE7055-F441-1CB0-6A8B-0B43178DF1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1389" y="4321492"/>
                      <a:ext cx="215673" cy="758661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13DA9C0E-55AF-4A13-2442-35903BA107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9251" y="5012338"/>
                      <a:ext cx="329901" cy="31354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0D82623C-DDD8-7754-FC66-BBF5F6214169}"/>
                      </a:ext>
                    </a:extLst>
                  </p:cNvPr>
                  <p:cNvGrpSpPr/>
                  <p:nvPr/>
                </p:nvGrpSpPr>
                <p:grpSpPr>
                  <a:xfrm>
                    <a:off x="1539573" y="2729238"/>
                    <a:ext cx="486333" cy="401924"/>
                    <a:chOff x="646977" y="2868654"/>
                    <a:chExt cx="613711" cy="500572"/>
                  </a:xfrm>
                </p:grpSpPr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id="{1794BDCD-A797-7D6A-4EF5-43A63258F66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6094" y="2982368"/>
                      <a:ext cx="514594" cy="386858"/>
                    </a:xfrm>
                    <a:prstGeom prst="line">
                      <a:avLst/>
                    </a:prstGeom>
                    <a:noFill/>
                    <a:ln w="34925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834EA29A-EFED-8127-73BA-EC93519BDA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77" y="2868654"/>
                      <a:ext cx="211527" cy="21899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7841B68-BFA3-4B36-697B-2EBB49D539AF}"/>
                      </a:ext>
                    </a:extLst>
                  </p:cNvPr>
                  <p:cNvGrpSpPr/>
                  <p:nvPr/>
                </p:nvGrpSpPr>
                <p:grpSpPr>
                  <a:xfrm>
                    <a:off x="1120955" y="3628868"/>
                    <a:ext cx="798252" cy="472144"/>
                    <a:chOff x="118720" y="3989069"/>
                    <a:chExt cx="1007326" cy="588023"/>
                  </a:xfrm>
                </p:grpSpPr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C4DD1C80-C940-6BD0-559D-20ABC7A853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0453" y="3989069"/>
                      <a:ext cx="815593" cy="393401"/>
                    </a:xfrm>
                    <a:prstGeom prst="line">
                      <a:avLst/>
                    </a:prstGeom>
                    <a:noFill/>
                    <a:ln w="117475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45B0EA5B-D58C-C081-13BF-A04F05D29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720" y="4188353"/>
                      <a:ext cx="429466" cy="38873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7C919043-5D90-88E3-FB5F-B7719E47AED1}"/>
                      </a:ext>
                    </a:extLst>
                  </p:cNvPr>
                  <p:cNvGrpSpPr/>
                  <p:nvPr/>
                </p:nvGrpSpPr>
                <p:grpSpPr>
                  <a:xfrm>
                    <a:off x="2797553" y="3795168"/>
                    <a:ext cx="605156" cy="585114"/>
                    <a:chOff x="2234436" y="4196192"/>
                    <a:chExt cx="763654" cy="728722"/>
                  </a:xfrm>
                </p:grpSpPr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ABB57208-DE21-CD23-60ED-449407549D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234436" y="4196192"/>
                      <a:ext cx="672666" cy="62768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11EE30FA-B8F6-FCB1-FB28-D0D1C0944B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1364" y="4702412"/>
                      <a:ext cx="226726" cy="22250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7E45349-C9AE-BA2B-61F5-E8304C09CCE3}"/>
                      </a:ext>
                    </a:extLst>
                  </p:cNvPr>
                  <p:cNvGrpSpPr/>
                  <p:nvPr/>
                </p:nvGrpSpPr>
                <p:grpSpPr>
                  <a:xfrm>
                    <a:off x="2365903" y="2157776"/>
                    <a:ext cx="222626" cy="774512"/>
                    <a:chOff x="1689737" y="2156925"/>
                    <a:chExt cx="280935" cy="964603"/>
                  </a:xfrm>
                </p:grpSpPr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38C48A94-7066-5B05-2338-658945AFE3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4462" y="2353359"/>
                      <a:ext cx="4665" cy="768169"/>
                    </a:xfrm>
                    <a:prstGeom prst="line">
                      <a:avLst/>
                    </a:prstGeom>
                    <a:noFill/>
                    <a:ln w="41275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23697AD2-9D2D-CCBF-D0F9-832BD67F68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9737" y="2156925"/>
                      <a:ext cx="280935" cy="282623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8CCAF3F5-8934-C651-7BFF-590B2FAE3AD4}"/>
                      </a:ext>
                    </a:extLst>
                  </p:cNvPr>
                  <p:cNvSpPr/>
                  <p:nvPr/>
                </p:nvSpPr>
                <p:spPr>
                  <a:xfrm>
                    <a:off x="1882250" y="2921706"/>
                    <a:ext cx="1067881" cy="997759"/>
                  </a:xfrm>
                  <a:prstGeom prst="ellipse">
                    <a:avLst/>
                  </a:prstGeom>
                  <a:noFill/>
                  <a:ln w="41275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B63672-5142-A0A9-21EB-C88AADFFB285}"/>
                    </a:ext>
                  </a:extLst>
                </p:cNvPr>
                <p:cNvGrpSpPr/>
                <p:nvPr/>
              </p:nvGrpSpPr>
              <p:grpSpPr>
                <a:xfrm>
                  <a:off x="6798642" y="4757644"/>
                  <a:ext cx="351671" cy="134291"/>
                  <a:chOff x="9473925" y="4108052"/>
                  <a:chExt cx="351671" cy="134291"/>
                </a:xfrm>
              </p:grpSpPr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4F74EDA4-7B07-A66E-5AC2-DB634B54FD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73925" y="4108052"/>
                    <a:ext cx="351671" cy="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72D144EC-1C33-C4E7-64B4-02324008EB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73925" y="4242342"/>
                    <a:ext cx="351671" cy="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F13C82-D35C-6780-2769-871398F58B56}"/>
                    </a:ext>
                  </a:extLst>
                </p:cNvPr>
                <p:cNvSpPr txBox="1"/>
                <p:nvPr/>
              </p:nvSpPr>
              <p:spPr>
                <a:xfrm>
                  <a:off x="4442497" y="3550947"/>
                  <a:ext cx="225030" cy="3370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FF6B5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𝛌</m:t>
                        </m:r>
                      </m:oMath>
                    </m:oMathPara>
                  </a14:m>
                  <a:endParaRPr lang="en-US" sz="2000" dirty="0">
                    <a:solidFill>
                      <a:srgbClr val="FF6B5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F13C82-D35C-6780-2769-871398F58B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497" y="3550947"/>
                  <a:ext cx="225030" cy="337034"/>
                </a:xfrm>
                <a:prstGeom prst="rect">
                  <a:avLst/>
                </a:prstGeom>
                <a:blipFill>
                  <a:blip r:embed="rId6"/>
                  <a:stretch>
                    <a:fillRect l="-31250" r="-37500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4433F7-6038-4655-5159-11DCE485A23D}"/>
                </a:ext>
              </a:extLst>
            </p:cNvPr>
            <p:cNvSpPr txBox="1"/>
            <p:nvPr/>
          </p:nvSpPr>
          <p:spPr>
            <a:xfrm>
              <a:off x="5741064" y="2378469"/>
              <a:ext cx="21165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</a:rPr>
                <a:t>𝛌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62AE55AF-8671-64F4-6D3D-4EC9F0CA6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520" y="5093918"/>
            <a:ext cx="5056120" cy="494447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B0CC05-08FE-C79D-76BA-AB5AB4A3E761}"/>
              </a:ext>
            </a:extLst>
          </p:cNvPr>
          <p:cNvGrpSpPr/>
          <p:nvPr/>
        </p:nvGrpSpPr>
        <p:grpSpPr>
          <a:xfrm>
            <a:off x="7639024" y="5490211"/>
            <a:ext cx="1095794" cy="769586"/>
            <a:chOff x="7630315" y="5760178"/>
            <a:chExt cx="1095794" cy="76958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25A9541-8EAB-A504-A83E-C7689092AAFD}"/>
                </a:ext>
              </a:extLst>
            </p:cNvPr>
            <p:cNvSpPr txBox="1"/>
            <p:nvPr/>
          </p:nvSpPr>
          <p:spPr>
            <a:xfrm>
              <a:off x="7630315" y="6129654"/>
              <a:ext cx="10957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oudy Old Style" panose="02020502050305020303" pitchFamily="18" charset="77"/>
                </a:rPr>
                <a:t>Lindblad</a:t>
              </a:r>
            </a:p>
          </p:txBody>
        </p:sp>
        <p:sp>
          <p:nvSpPr>
            <p:cNvPr id="93" name="Right Arrow 92">
              <a:extLst>
                <a:ext uri="{FF2B5EF4-FFF2-40B4-BE49-F238E27FC236}">
                  <a16:creationId xmlns:a16="http://schemas.microsoft.com/office/drawing/2014/main" id="{C5195538-CF35-CC6B-478E-15A59C433C94}"/>
                </a:ext>
              </a:extLst>
            </p:cNvPr>
            <p:cNvSpPr/>
            <p:nvPr/>
          </p:nvSpPr>
          <p:spPr>
            <a:xfrm rot="16200000">
              <a:off x="8165843" y="5936050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6209531-1410-2A9B-2565-315AD08BC425}"/>
              </a:ext>
            </a:extLst>
          </p:cNvPr>
          <p:cNvGrpSpPr/>
          <p:nvPr/>
        </p:nvGrpSpPr>
        <p:grpSpPr>
          <a:xfrm>
            <a:off x="8972015" y="5490208"/>
            <a:ext cx="875940" cy="738135"/>
            <a:chOff x="8736879" y="5760177"/>
            <a:chExt cx="875940" cy="73813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969164B-D4A9-F3F5-FB3C-911075BB51B3}"/>
                </a:ext>
              </a:extLst>
            </p:cNvPr>
            <p:cNvSpPr txBox="1"/>
            <p:nvPr/>
          </p:nvSpPr>
          <p:spPr>
            <a:xfrm>
              <a:off x="8736879" y="6098202"/>
              <a:ext cx="875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oudy Old Style" panose="02020502050305020303" pitchFamily="18" charset="77"/>
                </a:rPr>
                <a:t>PLDM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6B4D76E7-687A-8090-996D-2230068FCCC6}"/>
                </a:ext>
              </a:extLst>
            </p:cNvPr>
            <p:cNvSpPr/>
            <p:nvPr/>
          </p:nvSpPr>
          <p:spPr>
            <a:xfrm rot="16200000">
              <a:off x="8963208" y="5936049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EB1DEFB-3590-9227-49DF-B44459BAB02A}"/>
              </a:ext>
            </a:extLst>
          </p:cNvPr>
          <p:cNvGrpSpPr/>
          <p:nvPr/>
        </p:nvGrpSpPr>
        <p:grpSpPr>
          <a:xfrm>
            <a:off x="9985602" y="5472791"/>
            <a:ext cx="1095794" cy="752721"/>
            <a:chOff x="9985602" y="5472791"/>
            <a:chExt cx="1095794" cy="7527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F85F2D-558A-E3A2-D1E2-22D0E1A98A37}"/>
                </a:ext>
              </a:extLst>
            </p:cNvPr>
            <p:cNvSpPr txBox="1"/>
            <p:nvPr/>
          </p:nvSpPr>
          <p:spPr>
            <a:xfrm>
              <a:off x="9985602" y="5825402"/>
              <a:ext cx="10957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oudy Old Style" panose="02020502050305020303" pitchFamily="18" charset="77"/>
                </a:rPr>
                <a:t>Lindblad</a:t>
              </a:r>
            </a:p>
          </p:txBody>
        </p:sp>
        <p:sp>
          <p:nvSpPr>
            <p:cNvPr id="95" name="Right Arrow 94">
              <a:extLst>
                <a:ext uri="{FF2B5EF4-FFF2-40B4-BE49-F238E27FC236}">
                  <a16:creationId xmlns:a16="http://schemas.microsoft.com/office/drawing/2014/main" id="{D36D73D9-4C59-4F03-BF7D-D010681EFC70}"/>
                </a:ext>
              </a:extLst>
            </p:cNvPr>
            <p:cNvSpPr/>
            <p:nvPr/>
          </p:nvSpPr>
          <p:spPr>
            <a:xfrm rot="16200000">
              <a:off x="10170076" y="5648663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F152C34A-8B4C-2C63-39EA-9F507B651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343" y="4885073"/>
            <a:ext cx="2929751" cy="79324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9574468-359D-41C0-94A7-1821D0598801}"/>
              </a:ext>
            </a:extLst>
          </p:cNvPr>
          <p:cNvGrpSpPr/>
          <p:nvPr/>
        </p:nvGrpSpPr>
        <p:grpSpPr>
          <a:xfrm>
            <a:off x="1811266" y="4309431"/>
            <a:ext cx="1092006" cy="778656"/>
            <a:chOff x="7712739" y="1060438"/>
            <a:chExt cx="1092006" cy="778656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EEA6742-D721-F45F-7674-A1299E4B6F58}"/>
                </a:ext>
              </a:extLst>
            </p:cNvPr>
            <p:cNvSpPr txBox="1"/>
            <p:nvPr/>
          </p:nvSpPr>
          <p:spPr>
            <a:xfrm>
              <a:off x="7712739" y="1060438"/>
              <a:ext cx="10920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6B5A"/>
                  </a:solidFill>
                  <a:latin typeface="Goudy Old Style" panose="02020502050305020303" pitchFamily="18" charset="77"/>
                  <a:cs typeface="Times New Roman" panose="02020603050405020304" pitchFamily="18" charset="0"/>
                </a:rPr>
                <a:t>PLDM</a:t>
              </a:r>
            </a:p>
          </p:txBody>
        </p:sp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id="{F6CC09E1-310C-6AFC-3F65-588F0B12FD46}"/>
                </a:ext>
              </a:extLst>
            </p:cNvPr>
            <p:cNvSpPr/>
            <p:nvPr/>
          </p:nvSpPr>
          <p:spPr>
            <a:xfrm rot="5400000">
              <a:off x="8009722" y="1614855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BA3834B-01AE-E79E-A3BB-FA9FB6F2220E}"/>
              </a:ext>
            </a:extLst>
          </p:cNvPr>
          <p:cNvGrpSpPr/>
          <p:nvPr/>
        </p:nvGrpSpPr>
        <p:grpSpPr>
          <a:xfrm>
            <a:off x="3235613" y="4300867"/>
            <a:ext cx="1416681" cy="784381"/>
            <a:chOff x="8944894" y="1061018"/>
            <a:chExt cx="1416681" cy="784381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8234313-69B5-EAAA-AFE7-FAEEC0F792B2}"/>
                </a:ext>
              </a:extLst>
            </p:cNvPr>
            <p:cNvSpPr txBox="1"/>
            <p:nvPr/>
          </p:nvSpPr>
          <p:spPr>
            <a:xfrm>
              <a:off x="8944894" y="1061018"/>
              <a:ext cx="141668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Goudy Old Style" panose="02020502050305020303" pitchFamily="18" charset="77"/>
                </a:rPr>
                <a:t>Lindblad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F61D01EA-CDCE-643D-6701-C8F1B1645AF6}"/>
                </a:ext>
              </a:extLst>
            </p:cNvPr>
            <p:cNvSpPr/>
            <p:nvPr/>
          </p:nvSpPr>
          <p:spPr>
            <a:xfrm rot="5400000">
              <a:off x="9347786" y="1621160"/>
              <a:ext cx="400111" cy="483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4011721C-9B26-C6FA-3F46-017A6BC47FD4}"/>
              </a:ext>
            </a:extLst>
          </p:cNvPr>
          <p:cNvSpPr txBox="1"/>
          <p:nvPr/>
        </p:nvSpPr>
        <p:spPr>
          <a:xfrm>
            <a:off x="6081663" y="2033206"/>
            <a:ext cx="580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Goudy Old Style" panose="02020502050305020303" pitchFamily="18" charset="77"/>
              </a:rPr>
              <a:t>An operator is represented by forward and backward wavefunctions.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Goudy Old Style" panose="02020502050305020303" pitchFamily="18" charset="77"/>
              </a:rPr>
              <a:t>Nuclei get feedback from the wavefunctions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C84BC91-C82B-D1AA-8E5B-67D1F7203859}"/>
              </a:ext>
            </a:extLst>
          </p:cNvPr>
          <p:cNvGrpSpPr/>
          <p:nvPr/>
        </p:nvGrpSpPr>
        <p:grpSpPr>
          <a:xfrm>
            <a:off x="6643191" y="749083"/>
            <a:ext cx="4295789" cy="1253609"/>
            <a:chOff x="6738987" y="1019056"/>
            <a:chExt cx="4295789" cy="1253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A279E8C-A530-20C6-3BA4-A93D29CD2D6B}"/>
                    </a:ext>
                  </a:extLst>
                </p:cNvPr>
                <p:cNvSpPr txBox="1"/>
                <p:nvPr/>
              </p:nvSpPr>
              <p:spPr>
                <a:xfrm>
                  <a:off x="6738987" y="1488283"/>
                  <a:ext cx="4295789" cy="784382"/>
                </a:xfrm>
                <a:prstGeom prst="rect">
                  <a:avLst/>
                </a:prstGeom>
                <a:noFill/>
                <a:ln w="38100">
                  <a:solidFill>
                    <a:srgbClr val="FF6B5A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𝛼𝛽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𝛼𝛽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d>
                          </m:e>
                        </m:nary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𝛼𝛽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A279E8C-A530-20C6-3BA4-A93D29CD2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987" y="1488283"/>
                  <a:ext cx="4295789" cy="784382"/>
                </a:xfrm>
                <a:prstGeom prst="rect">
                  <a:avLst/>
                </a:prstGeom>
                <a:blipFill>
                  <a:blip r:embed="rId9"/>
                  <a:stretch>
                    <a:fillRect l="-7310" t="-130303" b="-175758"/>
                  </a:stretch>
                </a:blipFill>
                <a:ln w="38100">
                  <a:solidFill>
                    <a:srgbClr val="FF6B5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30C41E6-7D0D-87FC-7073-DAACD54E72EF}"/>
                </a:ext>
              </a:extLst>
            </p:cNvPr>
            <p:cNvSpPr txBox="1"/>
            <p:nvPr/>
          </p:nvSpPr>
          <p:spPr>
            <a:xfrm>
              <a:off x="8332167" y="1019056"/>
              <a:ext cx="1064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6B5A"/>
                  </a:solidFill>
                  <a:latin typeface="Goudy Old Style" panose="02020502050305020303" pitchFamily="18" charset="77"/>
                </a:rPr>
                <a:t>PLDM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28E809-914B-359A-9CD6-098B89A16965}"/>
              </a:ext>
            </a:extLst>
          </p:cNvPr>
          <p:cNvGrpSpPr/>
          <p:nvPr/>
        </p:nvGrpSpPr>
        <p:grpSpPr>
          <a:xfrm>
            <a:off x="6978595" y="3092949"/>
            <a:ext cx="3662514" cy="1173453"/>
            <a:chOff x="7055624" y="3598309"/>
            <a:chExt cx="3662514" cy="1173453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BFC19C7-DD5E-0F61-89F0-76FA9DEA9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55624" y="4085259"/>
              <a:ext cx="3662514" cy="686503"/>
            </a:xfrm>
            <a:prstGeom prst="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C6B2A2E-8E74-C09D-DF0B-22DFD571D2C4}"/>
                </a:ext>
              </a:extLst>
            </p:cNvPr>
            <p:cNvSpPr txBox="1"/>
            <p:nvPr/>
          </p:nvSpPr>
          <p:spPr>
            <a:xfrm>
              <a:off x="8284269" y="3598309"/>
              <a:ext cx="1416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Goudy Old Style" panose="02020502050305020303" pitchFamily="18" charset="77"/>
                </a:rPr>
                <a:t>Lindblad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580703F-9F7C-1614-3228-0382AA9504F2}"/>
              </a:ext>
            </a:extLst>
          </p:cNvPr>
          <p:cNvGrpSpPr/>
          <p:nvPr/>
        </p:nvGrpSpPr>
        <p:grpSpPr>
          <a:xfrm>
            <a:off x="6081663" y="4329765"/>
            <a:ext cx="6100354" cy="430887"/>
            <a:chOff x="6081663" y="4556193"/>
            <a:chExt cx="6100354" cy="43088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3493FF6-699B-6F60-55A8-75AECDB22521}"/>
                </a:ext>
              </a:extLst>
            </p:cNvPr>
            <p:cNvSpPr txBox="1"/>
            <p:nvPr/>
          </p:nvSpPr>
          <p:spPr>
            <a:xfrm>
              <a:off x="6081663" y="4556193"/>
              <a:ext cx="610035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en-US" sz="2200" dirty="0">
                  <a:latin typeface="Goudy Old Style" panose="02020502050305020303" pitchFamily="18" charset="77"/>
                </a:rPr>
                <a:t>The loss operator is of the form 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939E465-1219-27A4-3B8C-61FF29EA6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63388" y="4578373"/>
              <a:ext cx="1120855" cy="389362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79551-E952-3458-FA4F-E7C84585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9ADD-6081-6C4B-8482-3315F59E26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5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3487</TotalTime>
  <Words>775</Words>
  <Application>Microsoft Macintosh PowerPoint</Application>
  <PresentationFormat>Widescreen</PresentationFormat>
  <Paragraphs>306</Paragraphs>
  <Slides>24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Aptos</vt:lpstr>
      <vt:lpstr>Arial</vt:lpstr>
      <vt:lpstr>Big Caslon Medium</vt:lpstr>
      <vt:lpstr>Cambria Math</vt:lpstr>
      <vt:lpstr>Courier New</vt:lpstr>
      <vt:lpstr>Goudy Old Style</vt:lpstr>
      <vt:lpstr>GoudyOldStyleT</vt:lpstr>
      <vt:lpstr>Times</vt:lpstr>
      <vt:lpstr>Times New Roman</vt:lpstr>
      <vt:lpstr>Wingdings</vt:lpstr>
      <vt:lpstr>Office Theme</vt:lpstr>
      <vt:lpstr>PowerPoint Presentation</vt:lpstr>
      <vt:lpstr>Overview</vt:lpstr>
      <vt:lpstr>Polaritons</vt:lpstr>
      <vt:lpstr>Recent experiments</vt:lpstr>
      <vt:lpstr>Polaron decoupling in organic polaritons </vt:lpstr>
      <vt:lpstr>2DES setup</vt:lpstr>
      <vt:lpstr>Exciton basis</vt:lpstr>
      <vt:lpstr>Interpreting the 2D map</vt:lpstr>
      <vt:lpstr>Simulating 2DES with  L-PLDM</vt:lpstr>
      <vt:lpstr>The algorithm</vt:lpstr>
      <vt:lpstr>Linear spectra of Polaritons</vt:lpstr>
      <vt:lpstr>2DES of a monomer in cavity</vt:lpstr>
      <vt:lpstr>2DES of dimer in cavity</vt:lpstr>
      <vt:lpstr>2DES of dimer in cavity</vt:lpstr>
      <vt:lpstr>N-molecule expense</vt:lpstr>
      <vt:lpstr>N-molecule Linear Spectra</vt:lpstr>
      <vt:lpstr>Polaron decoupling</vt:lpstr>
      <vt:lpstr>Coherence Enhancement</vt:lpstr>
      <vt:lpstr>Future goals : I (Theory)</vt:lpstr>
      <vt:lpstr>Future goals : II (Computational)</vt:lpstr>
      <vt:lpstr>Future goals : III (Applications)</vt:lpstr>
      <vt:lpstr>Acknowledgements</vt:lpstr>
      <vt:lpstr>Pulse sequences and Feynman diagrams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Mondal, Mohammad Elious</dc:creator>
  <cp:lastModifiedBy>Mondal, Mohammad Elious</cp:lastModifiedBy>
  <cp:revision>60</cp:revision>
  <dcterms:created xsi:type="dcterms:W3CDTF">2024-03-06T14:32:34Z</dcterms:created>
  <dcterms:modified xsi:type="dcterms:W3CDTF">2024-06-13T23:59:35Z</dcterms:modified>
</cp:coreProperties>
</file>